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35"/>
  </p:notesMasterIdLst>
  <p:sldIdLst>
    <p:sldId id="256" r:id="rId2"/>
    <p:sldId id="257" r:id="rId3"/>
    <p:sldId id="355" r:id="rId4"/>
    <p:sldId id="259" r:id="rId5"/>
    <p:sldId id="258" r:id="rId6"/>
    <p:sldId id="356" r:id="rId7"/>
    <p:sldId id="358" r:id="rId8"/>
    <p:sldId id="359" r:id="rId9"/>
    <p:sldId id="360" r:id="rId10"/>
    <p:sldId id="361" r:id="rId11"/>
    <p:sldId id="362" r:id="rId12"/>
    <p:sldId id="363" r:id="rId13"/>
    <p:sldId id="364" r:id="rId14"/>
    <p:sldId id="365" r:id="rId15"/>
    <p:sldId id="385" r:id="rId16"/>
    <p:sldId id="386" r:id="rId17"/>
    <p:sldId id="387" r:id="rId18"/>
    <p:sldId id="388" r:id="rId19"/>
    <p:sldId id="389" r:id="rId20"/>
    <p:sldId id="367" r:id="rId21"/>
    <p:sldId id="369" r:id="rId22"/>
    <p:sldId id="370" r:id="rId23"/>
    <p:sldId id="372" r:id="rId24"/>
    <p:sldId id="373" r:id="rId25"/>
    <p:sldId id="374" r:id="rId26"/>
    <p:sldId id="376" r:id="rId27"/>
    <p:sldId id="375" r:id="rId28"/>
    <p:sldId id="377" r:id="rId29"/>
    <p:sldId id="390" r:id="rId30"/>
    <p:sldId id="391" r:id="rId31"/>
    <p:sldId id="392" r:id="rId32"/>
    <p:sldId id="393" r:id="rId33"/>
    <p:sldId id="394" r:id="rId34"/>
  </p:sldIdLst>
  <p:sldSz cx="9144000" cy="5143500" type="screen16x9"/>
  <p:notesSz cx="6858000" cy="9144000"/>
  <p:embeddedFontLst>
    <p:embeddedFont>
      <p:font typeface="B Roya" panose="00000400000000000000" pitchFamily="2" charset="-78"/>
      <p:regular r:id="rId36"/>
      <p:bold r:id="rId37"/>
    </p:embeddedFont>
    <p:embeddedFont>
      <p:font typeface="B Arshia" panose="00000400000000000000" pitchFamily="2" charset="-78"/>
      <p:regular r:id="rId38"/>
    </p:embeddedFont>
    <p:embeddedFont>
      <p:font typeface="B Zar" panose="00000400000000000000" pitchFamily="2" charset="-78"/>
      <p:regular r:id="rId39"/>
      <p:bold r:id="rId40"/>
    </p:embeddedFont>
    <p:embeddedFont>
      <p:font typeface="B Nazanin" panose="00000400000000000000" pitchFamily="2" charset="-78"/>
      <p:regular r:id="rId41"/>
      <p:bold r:id="rId42"/>
    </p:embeddedFont>
    <p:embeddedFont>
      <p:font typeface="B Tehran" panose="00000400000000000000" pitchFamily="2" charset="-78"/>
      <p:regular r:id="rId43"/>
      <p:italic r:id="rId44"/>
    </p:embeddedFont>
    <p:embeddedFont>
      <p:font typeface="Narkisim" panose="020E0502050101010101" pitchFamily="34" charset="-79"/>
      <p:regular r:id="rId45"/>
    </p:embeddedFont>
    <p:embeddedFont>
      <p:font typeface="B Lotus" panose="00000400000000000000" pitchFamily="2" charset="-78"/>
      <p:regular r:id="rId46"/>
      <p:bold r:id="rId47"/>
    </p:embeddedFont>
    <p:embeddedFont>
      <p:font typeface="2  Baran" panose="00000400000000000000" pitchFamily="2" charset="-78"/>
      <p:regular r:id="rId48"/>
      <p:italic r:id="rId49"/>
    </p:embeddedFont>
    <p:embeddedFont>
      <p:font typeface="B Karim" panose="00000400000000000000" pitchFamily="2" charset="-78"/>
      <p:regular r:id="rId50"/>
      <p:bold r:id="rId51"/>
    </p:embeddedFont>
    <p:embeddedFont>
      <p:font typeface="Raleway ExtraBold" panose="020B0604020202020204" charset="0"/>
      <p:bold r:id="rId52"/>
      <p:boldItalic r:id="rId53"/>
    </p:embeddedFont>
    <p:embeddedFont>
      <p:font typeface="2  Mehr" panose="00000700000000000000" pitchFamily="2" charset="-78"/>
      <p:bold r:id="rId54"/>
    </p:embeddedFont>
    <p:embeddedFont>
      <p:font typeface="Raleway Light" panose="020B0604020202020204" charset="0"/>
      <p:regular r:id="rId55"/>
      <p:bold r:id="rId56"/>
      <p:italic r:id="rId57"/>
      <p:boldItalic r:id="rId5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rand.pc" initials="s" lastIdx="1" clrIdx="0">
    <p:extLst>
      <p:ext uri="{19B8F6BF-5375-455C-9EA6-DF929625EA0E}">
        <p15:presenceInfo xmlns:p15="http://schemas.microsoft.com/office/powerpoint/2012/main" userId="samran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8FB697D-3129-4C5C-8CF9-FC56CCC3ED54}">
  <a:tblStyle styleId="{98FB697D-3129-4C5C-8CF9-FC56CCC3ED54}"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66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7.fntdata"/><Relationship Id="rId47" Type="http://schemas.openxmlformats.org/officeDocument/2006/relationships/font" Target="fonts/font12.fntdata"/><Relationship Id="rId50" Type="http://schemas.openxmlformats.org/officeDocument/2006/relationships/font" Target="fonts/font15.fntdata"/><Relationship Id="rId55" Type="http://schemas.openxmlformats.org/officeDocument/2006/relationships/font" Target="fonts/font20.fntdata"/><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font" Target="fonts/font10.fntdata"/><Relationship Id="rId53" Type="http://schemas.openxmlformats.org/officeDocument/2006/relationships/font" Target="fonts/font18.fntdata"/><Relationship Id="rId58" Type="http://schemas.openxmlformats.org/officeDocument/2006/relationships/font" Target="fonts/font23.fntdata"/><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font" Target="fonts/font8.fntdata"/><Relationship Id="rId48" Type="http://schemas.openxmlformats.org/officeDocument/2006/relationships/font" Target="fonts/font13.fntdata"/><Relationship Id="rId56" Type="http://schemas.openxmlformats.org/officeDocument/2006/relationships/font" Target="fonts/font21.fntdata"/><Relationship Id="rId8" Type="http://schemas.openxmlformats.org/officeDocument/2006/relationships/slide" Target="slides/slide7.xml"/><Relationship Id="rId51" Type="http://schemas.openxmlformats.org/officeDocument/2006/relationships/font" Target="fonts/font16.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46" Type="http://schemas.openxmlformats.org/officeDocument/2006/relationships/font" Target="fonts/font11.fntdata"/><Relationship Id="rId59"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font" Target="fonts/font6.fntdata"/><Relationship Id="rId54" Type="http://schemas.openxmlformats.org/officeDocument/2006/relationships/font" Target="fonts/font19.fntdata"/><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49" Type="http://schemas.openxmlformats.org/officeDocument/2006/relationships/font" Target="fonts/font14.fntdata"/><Relationship Id="rId57" Type="http://schemas.openxmlformats.org/officeDocument/2006/relationships/font" Target="fonts/font22.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font" Target="fonts/font9.fntdata"/><Relationship Id="rId52" Type="http://schemas.openxmlformats.org/officeDocument/2006/relationships/font" Target="fonts/font17.fntdata"/><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6FA4B8-21E3-454A-B9A2-DD722E1DE0EB}"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en-US"/>
        </a:p>
      </dgm:t>
    </dgm:pt>
    <dgm:pt modelId="{1AD2D624-5257-4CCB-AD10-C991E4035709}">
      <dgm:prSet phldrT="[Text]" custT="1"/>
      <dgm:spPr/>
      <dgm:t>
        <a:bodyPr/>
        <a:lstStyle/>
        <a:p>
          <a:pPr rtl="1"/>
          <a:r>
            <a:rPr lang="fa-IR" sz="1200" dirty="0" smtClean="0">
              <a:solidFill>
                <a:schemeClr val="tx1">
                  <a:lumMod val="95000"/>
                  <a:lumOff val="5000"/>
                </a:schemeClr>
              </a:solidFill>
              <a:cs typeface="B Tehran" panose="00000400000000000000" pitchFamily="2" charset="-78"/>
            </a:rPr>
            <a:t>توانمندی خود</a:t>
          </a:r>
          <a:endParaRPr lang="en-US" sz="1200" dirty="0">
            <a:cs typeface="B Tehran" panose="00000400000000000000" pitchFamily="2" charset="-78"/>
          </a:endParaRPr>
        </a:p>
      </dgm:t>
    </dgm:pt>
    <dgm:pt modelId="{CDCF8C60-7F7C-4ADA-95A5-DD7CD980FB45}" type="parTrans" cxnId="{5112C980-A20E-4988-B711-EA91F64F01BC}">
      <dgm:prSet/>
      <dgm:spPr/>
      <dgm:t>
        <a:bodyPr/>
        <a:lstStyle/>
        <a:p>
          <a:endParaRPr lang="en-US"/>
        </a:p>
      </dgm:t>
    </dgm:pt>
    <dgm:pt modelId="{0475FE84-FF16-4124-AC4F-D924C9EDBABE}" type="sibTrans" cxnId="{5112C980-A20E-4988-B711-EA91F64F01BC}">
      <dgm:prSet/>
      <dgm:spPr/>
      <dgm:t>
        <a:bodyPr/>
        <a:lstStyle/>
        <a:p>
          <a:endParaRPr lang="en-US"/>
        </a:p>
      </dgm:t>
    </dgm:pt>
    <dgm:pt modelId="{AFF56167-505B-48A0-9710-41389A8D955F}">
      <dgm:prSet phldrT="[Text]" custT="1"/>
      <dgm:spPr/>
      <dgm:t>
        <a:bodyPr/>
        <a:lstStyle/>
        <a:p>
          <a:pPr rtl="1"/>
          <a:r>
            <a:rPr lang="fa-IR" sz="1200" dirty="0" smtClean="0">
              <a:solidFill>
                <a:schemeClr val="tx1">
                  <a:lumMod val="95000"/>
                  <a:lumOff val="5000"/>
                </a:schemeClr>
              </a:solidFill>
              <a:cs typeface="B Tehran" panose="00000400000000000000" pitchFamily="2" charset="-78"/>
            </a:rPr>
            <a:t>فهمیدن خود </a:t>
          </a:r>
          <a:endParaRPr lang="en-US" sz="1200" dirty="0">
            <a:cs typeface="B Tehran" panose="00000400000000000000" pitchFamily="2" charset="-78"/>
          </a:endParaRPr>
        </a:p>
      </dgm:t>
    </dgm:pt>
    <dgm:pt modelId="{6FC15EB9-1CAA-4C7E-BDE8-82E911D8C458}" type="parTrans" cxnId="{4079C24B-7978-4E5A-A3F4-CF08AECF8AF6}">
      <dgm:prSet/>
      <dgm:spPr/>
      <dgm:t>
        <a:bodyPr/>
        <a:lstStyle/>
        <a:p>
          <a:endParaRPr lang="en-US"/>
        </a:p>
      </dgm:t>
    </dgm:pt>
    <dgm:pt modelId="{CFC68C34-990B-4FAB-929C-3EF88C2C94F1}" type="sibTrans" cxnId="{4079C24B-7978-4E5A-A3F4-CF08AECF8AF6}">
      <dgm:prSet/>
      <dgm:spPr/>
      <dgm:t>
        <a:bodyPr/>
        <a:lstStyle/>
        <a:p>
          <a:endParaRPr lang="en-US"/>
        </a:p>
      </dgm:t>
    </dgm:pt>
    <dgm:pt modelId="{C14D6228-0C78-487C-A184-F3F14FEDE29A}">
      <dgm:prSet phldrT="[Text]" custT="1"/>
      <dgm:spPr/>
      <dgm:t>
        <a:bodyPr/>
        <a:lstStyle/>
        <a:p>
          <a:pPr rtl="1"/>
          <a:r>
            <a:rPr lang="fa-IR" sz="1200" dirty="0" smtClean="0">
              <a:solidFill>
                <a:schemeClr val="tx1">
                  <a:lumMod val="95000"/>
                  <a:lumOff val="5000"/>
                </a:schemeClr>
              </a:solidFill>
              <a:cs typeface="B Tehran" panose="00000400000000000000" pitchFamily="2" charset="-78"/>
            </a:rPr>
            <a:t>شناخت دوباره خود </a:t>
          </a:r>
          <a:endParaRPr lang="en-US" sz="1200" dirty="0">
            <a:cs typeface="B Tehran" panose="00000400000000000000" pitchFamily="2" charset="-78"/>
          </a:endParaRPr>
        </a:p>
      </dgm:t>
    </dgm:pt>
    <dgm:pt modelId="{D22A60E8-9FFB-4473-A4C8-330D5E0D639D}" type="parTrans" cxnId="{69B277AF-9B9D-44A9-A294-D395FFF2C8D1}">
      <dgm:prSet/>
      <dgm:spPr/>
      <dgm:t>
        <a:bodyPr/>
        <a:lstStyle/>
        <a:p>
          <a:endParaRPr lang="en-US"/>
        </a:p>
      </dgm:t>
    </dgm:pt>
    <dgm:pt modelId="{185190DA-5161-4F49-879D-4D6F99C2F9A0}" type="sibTrans" cxnId="{69B277AF-9B9D-44A9-A294-D395FFF2C8D1}">
      <dgm:prSet/>
      <dgm:spPr/>
      <dgm:t>
        <a:bodyPr/>
        <a:lstStyle/>
        <a:p>
          <a:endParaRPr lang="en-US"/>
        </a:p>
      </dgm:t>
    </dgm:pt>
    <dgm:pt modelId="{C6AB9833-2A0C-463D-BEBC-47ED4241C7F3}">
      <dgm:prSet/>
      <dgm:spPr/>
      <dgm:t>
        <a:bodyPr/>
        <a:lstStyle/>
        <a:p>
          <a:endParaRPr lang="en-US"/>
        </a:p>
      </dgm:t>
    </dgm:pt>
    <dgm:pt modelId="{873C3CE9-5722-4F5F-9BCA-E4D608478930}" type="parTrans" cxnId="{456FBD3B-EABC-4906-B335-B40C05B51EA1}">
      <dgm:prSet/>
      <dgm:spPr/>
      <dgm:t>
        <a:bodyPr/>
        <a:lstStyle/>
        <a:p>
          <a:endParaRPr lang="en-US"/>
        </a:p>
      </dgm:t>
    </dgm:pt>
    <dgm:pt modelId="{8744E6BD-E794-4367-8079-4266A6E007AA}" type="sibTrans" cxnId="{456FBD3B-EABC-4906-B335-B40C05B51EA1}">
      <dgm:prSet/>
      <dgm:spPr/>
      <dgm:t>
        <a:bodyPr/>
        <a:lstStyle/>
        <a:p>
          <a:endParaRPr lang="en-US"/>
        </a:p>
      </dgm:t>
    </dgm:pt>
    <dgm:pt modelId="{A39795BF-26C4-4D1C-8714-CFC559CA251D}">
      <dgm:prSet/>
      <dgm:spPr/>
      <dgm:t>
        <a:bodyPr/>
        <a:lstStyle/>
        <a:p>
          <a:endParaRPr lang="en-US"/>
        </a:p>
      </dgm:t>
    </dgm:pt>
    <dgm:pt modelId="{182DD738-DAAE-483F-8F51-853F8A548370}" type="parTrans" cxnId="{452F3F14-6E97-4670-B012-5AE3A16F546F}">
      <dgm:prSet/>
      <dgm:spPr/>
      <dgm:t>
        <a:bodyPr/>
        <a:lstStyle/>
        <a:p>
          <a:endParaRPr lang="en-US"/>
        </a:p>
      </dgm:t>
    </dgm:pt>
    <dgm:pt modelId="{DC0A3E10-4EE4-40B3-88DA-DCBC70E03451}" type="sibTrans" cxnId="{452F3F14-6E97-4670-B012-5AE3A16F546F}">
      <dgm:prSet/>
      <dgm:spPr/>
      <dgm:t>
        <a:bodyPr/>
        <a:lstStyle/>
        <a:p>
          <a:endParaRPr lang="en-US"/>
        </a:p>
      </dgm:t>
    </dgm:pt>
    <dgm:pt modelId="{6E462EA4-E2ED-4279-B981-D439CF140D40}">
      <dgm:prSet/>
      <dgm:spPr/>
      <dgm:t>
        <a:bodyPr/>
        <a:lstStyle/>
        <a:p>
          <a:endParaRPr lang="en-US"/>
        </a:p>
      </dgm:t>
    </dgm:pt>
    <dgm:pt modelId="{4A574155-73B3-431C-A00A-7E0B84D65050}" type="parTrans" cxnId="{39F4D73F-42C2-4D9A-9178-C0F374ED3A8C}">
      <dgm:prSet/>
      <dgm:spPr/>
      <dgm:t>
        <a:bodyPr/>
        <a:lstStyle/>
        <a:p>
          <a:endParaRPr lang="en-US"/>
        </a:p>
      </dgm:t>
    </dgm:pt>
    <dgm:pt modelId="{86EFC487-490C-454E-BEEF-1CB957151EBA}" type="sibTrans" cxnId="{39F4D73F-42C2-4D9A-9178-C0F374ED3A8C}">
      <dgm:prSet/>
      <dgm:spPr/>
      <dgm:t>
        <a:bodyPr/>
        <a:lstStyle/>
        <a:p>
          <a:endParaRPr lang="en-US"/>
        </a:p>
      </dgm:t>
    </dgm:pt>
    <dgm:pt modelId="{AA1AD3A0-1EB9-49B8-8D7A-A3C4093E160E}">
      <dgm:prSet/>
      <dgm:spPr/>
      <dgm:t>
        <a:bodyPr/>
        <a:lstStyle/>
        <a:p>
          <a:endParaRPr lang="en-US"/>
        </a:p>
      </dgm:t>
    </dgm:pt>
    <dgm:pt modelId="{67F8D6F4-AB50-429F-B2A6-BF101512EDC7}" type="parTrans" cxnId="{D995D806-D67F-4B8A-BCB7-64A6B89B1B17}">
      <dgm:prSet/>
      <dgm:spPr/>
      <dgm:t>
        <a:bodyPr/>
        <a:lstStyle/>
        <a:p>
          <a:endParaRPr lang="en-US"/>
        </a:p>
      </dgm:t>
    </dgm:pt>
    <dgm:pt modelId="{589CB4D8-7003-44F3-928E-88951CE54BF0}" type="sibTrans" cxnId="{D995D806-D67F-4B8A-BCB7-64A6B89B1B17}">
      <dgm:prSet/>
      <dgm:spPr/>
      <dgm:t>
        <a:bodyPr/>
        <a:lstStyle/>
        <a:p>
          <a:endParaRPr lang="en-US"/>
        </a:p>
      </dgm:t>
    </dgm:pt>
    <dgm:pt modelId="{DD6BF6F3-ADAC-4FB4-8C1A-933211C67494}">
      <dgm:prSet/>
      <dgm:spPr/>
      <dgm:t>
        <a:bodyPr/>
        <a:lstStyle/>
        <a:p>
          <a:endParaRPr lang="en-US"/>
        </a:p>
      </dgm:t>
    </dgm:pt>
    <dgm:pt modelId="{EFC76044-B9CC-4DC5-B982-ADD731A5A176}" type="parTrans" cxnId="{23478923-B8E5-4A5B-B8FA-E49A21D76626}">
      <dgm:prSet/>
      <dgm:spPr/>
      <dgm:t>
        <a:bodyPr/>
        <a:lstStyle/>
        <a:p>
          <a:endParaRPr lang="en-US"/>
        </a:p>
      </dgm:t>
    </dgm:pt>
    <dgm:pt modelId="{93A9D11B-B18B-4619-81F6-0D20F5636180}" type="sibTrans" cxnId="{23478923-B8E5-4A5B-B8FA-E49A21D76626}">
      <dgm:prSet/>
      <dgm:spPr/>
      <dgm:t>
        <a:bodyPr/>
        <a:lstStyle/>
        <a:p>
          <a:endParaRPr lang="en-US"/>
        </a:p>
      </dgm:t>
    </dgm:pt>
    <dgm:pt modelId="{0F2E0941-4A5C-42AA-B222-D7DE1714DAC7}">
      <dgm:prSet phldrT="[Text]" custT="1"/>
      <dgm:spPr/>
      <dgm:t>
        <a:bodyPr/>
        <a:lstStyle/>
        <a:p>
          <a:pPr rtl="1"/>
          <a:r>
            <a:rPr lang="fa-IR" sz="1200" dirty="0" smtClean="0">
              <a:solidFill>
                <a:schemeClr val="tx1">
                  <a:lumMod val="95000"/>
                  <a:lumOff val="5000"/>
                </a:schemeClr>
              </a:solidFill>
              <a:cs typeface="B Tehran" panose="00000400000000000000" pitchFamily="2" charset="-78"/>
            </a:rPr>
            <a:t>احترام به خود </a:t>
          </a:r>
          <a:endParaRPr lang="en-US" sz="1200" dirty="0">
            <a:cs typeface="B Tehran" panose="00000400000000000000" pitchFamily="2" charset="-78"/>
          </a:endParaRPr>
        </a:p>
      </dgm:t>
    </dgm:pt>
    <dgm:pt modelId="{C67F5642-F877-4CE9-A7B2-6C2E6DF029A8}" type="parTrans" cxnId="{1238C2E6-91B4-4075-B549-333F925B542F}">
      <dgm:prSet/>
      <dgm:spPr/>
      <dgm:t>
        <a:bodyPr/>
        <a:lstStyle/>
        <a:p>
          <a:endParaRPr lang="en-US"/>
        </a:p>
      </dgm:t>
    </dgm:pt>
    <dgm:pt modelId="{317237E5-31D3-4DA6-AFE5-F28B89DDFAAD}" type="sibTrans" cxnId="{1238C2E6-91B4-4075-B549-333F925B542F}">
      <dgm:prSet/>
      <dgm:spPr/>
      <dgm:t>
        <a:bodyPr/>
        <a:lstStyle/>
        <a:p>
          <a:endParaRPr lang="en-US"/>
        </a:p>
      </dgm:t>
    </dgm:pt>
    <dgm:pt modelId="{8170DEB4-0174-46B2-AD36-6EF7755C7503}">
      <dgm:prSet custT="1"/>
      <dgm:spPr/>
      <dgm:t>
        <a:bodyPr/>
        <a:lstStyle/>
        <a:p>
          <a:r>
            <a:rPr lang="fa-IR" sz="1200" b="0" dirty="0" smtClean="0">
              <a:cs typeface="B Tehran" panose="00000400000000000000" pitchFamily="2" charset="-78"/>
            </a:rPr>
            <a:t>خود باوری</a:t>
          </a:r>
          <a:endParaRPr lang="en-US" sz="1200" b="0" dirty="0">
            <a:cs typeface="B Tehran" panose="00000400000000000000" pitchFamily="2" charset="-78"/>
          </a:endParaRPr>
        </a:p>
      </dgm:t>
    </dgm:pt>
    <dgm:pt modelId="{9026916B-7AF9-4AD6-9BDB-D732271D6210}" type="parTrans" cxnId="{9ED44B3D-398C-484E-AE56-2B7E04B6A6AC}">
      <dgm:prSet/>
      <dgm:spPr/>
      <dgm:t>
        <a:bodyPr/>
        <a:lstStyle/>
        <a:p>
          <a:endParaRPr lang="en-US"/>
        </a:p>
      </dgm:t>
    </dgm:pt>
    <dgm:pt modelId="{4E8FDD9C-916C-4D07-8DC9-EB5C4A7CFA8C}" type="sibTrans" cxnId="{9ED44B3D-398C-484E-AE56-2B7E04B6A6AC}">
      <dgm:prSet/>
      <dgm:spPr/>
      <dgm:t>
        <a:bodyPr/>
        <a:lstStyle/>
        <a:p>
          <a:endParaRPr lang="en-US"/>
        </a:p>
      </dgm:t>
    </dgm:pt>
    <dgm:pt modelId="{DB24A654-321A-4C38-85D3-EEBF8A9A7950}">
      <dgm:prSet/>
      <dgm:spPr/>
      <dgm:t>
        <a:bodyPr/>
        <a:lstStyle/>
        <a:p>
          <a:endParaRPr lang="en-US"/>
        </a:p>
      </dgm:t>
    </dgm:pt>
    <dgm:pt modelId="{1C6949D3-CC50-4A3E-9BE2-E36077F0393E}" type="parTrans" cxnId="{E41AC96D-1D2A-4896-BC74-973B5481C932}">
      <dgm:prSet/>
      <dgm:spPr/>
      <dgm:t>
        <a:bodyPr/>
        <a:lstStyle/>
        <a:p>
          <a:endParaRPr lang="en-US"/>
        </a:p>
      </dgm:t>
    </dgm:pt>
    <dgm:pt modelId="{1F8E695B-05F0-43CF-87B2-48C3838EAEBE}" type="sibTrans" cxnId="{E41AC96D-1D2A-4896-BC74-973B5481C932}">
      <dgm:prSet/>
      <dgm:spPr/>
      <dgm:t>
        <a:bodyPr/>
        <a:lstStyle/>
        <a:p>
          <a:endParaRPr lang="en-US"/>
        </a:p>
      </dgm:t>
    </dgm:pt>
    <dgm:pt modelId="{0656535B-11F9-4BB2-8EF3-ED404A979051}">
      <dgm:prSet phldrT="[Text]" custT="1"/>
      <dgm:spPr/>
      <dgm:t>
        <a:bodyPr/>
        <a:lstStyle/>
        <a:p>
          <a:pPr rtl="1"/>
          <a:r>
            <a:rPr lang="fa-IR" sz="1200" dirty="0" smtClean="0">
              <a:solidFill>
                <a:schemeClr val="tx1">
                  <a:lumMod val="95000"/>
                  <a:lumOff val="5000"/>
                </a:schemeClr>
              </a:solidFill>
              <a:cs typeface="B Tehran" panose="00000400000000000000" pitchFamily="2" charset="-78"/>
            </a:rPr>
            <a:t>معارفه دوباره خود</a:t>
          </a:r>
          <a:endParaRPr lang="en-US" sz="1200" dirty="0">
            <a:cs typeface="B Tehran" panose="00000400000000000000" pitchFamily="2" charset="-78"/>
          </a:endParaRPr>
        </a:p>
      </dgm:t>
    </dgm:pt>
    <dgm:pt modelId="{30621AF9-033E-4CB0-8732-DD9781C45A48}" type="parTrans" cxnId="{B6739E42-3DAC-4B52-AD82-F6E4427A5476}">
      <dgm:prSet/>
      <dgm:spPr/>
      <dgm:t>
        <a:bodyPr/>
        <a:lstStyle/>
        <a:p>
          <a:endParaRPr lang="en-US"/>
        </a:p>
      </dgm:t>
    </dgm:pt>
    <dgm:pt modelId="{A8B19CFE-77A5-480A-9575-E3CEAF7E5EB7}" type="sibTrans" cxnId="{B6739E42-3DAC-4B52-AD82-F6E4427A5476}">
      <dgm:prSet/>
      <dgm:spPr/>
      <dgm:t>
        <a:bodyPr/>
        <a:lstStyle/>
        <a:p>
          <a:endParaRPr lang="en-US"/>
        </a:p>
      </dgm:t>
    </dgm:pt>
    <dgm:pt modelId="{0A892287-F32F-4232-8098-8BB7913AD14A}">
      <dgm:prSet custT="1"/>
      <dgm:spPr/>
      <dgm:t>
        <a:bodyPr/>
        <a:lstStyle/>
        <a:p>
          <a:r>
            <a:rPr lang="fa-IR" sz="1000" dirty="0" smtClean="0">
              <a:cs typeface="2  Mehr" panose="00000700000000000000" pitchFamily="2" charset="-78"/>
            </a:rPr>
            <a:t>اعتماد به نفس</a:t>
          </a:r>
          <a:endParaRPr lang="en-US" sz="1000" dirty="0">
            <a:cs typeface="2  Mehr" panose="00000700000000000000" pitchFamily="2" charset="-78"/>
          </a:endParaRPr>
        </a:p>
      </dgm:t>
    </dgm:pt>
    <dgm:pt modelId="{99B40B60-0A61-4C01-9872-5AB8ABD1E469}" type="parTrans" cxnId="{860B75E5-5169-4BE5-8C4D-6E560F1EFE46}">
      <dgm:prSet/>
      <dgm:spPr/>
      <dgm:t>
        <a:bodyPr/>
        <a:lstStyle/>
        <a:p>
          <a:endParaRPr lang="en-US"/>
        </a:p>
      </dgm:t>
    </dgm:pt>
    <dgm:pt modelId="{D605B488-9678-4634-9CEF-3E18414ADCE1}" type="sibTrans" cxnId="{860B75E5-5169-4BE5-8C4D-6E560F1EFE46}">
      <dgm:prSet/>
      <dgm:spPr/>
      <dgm:t>
        <a:bodyPr/>
        <a:lstStyle/>
        <a:p>
          <a:endParaRPr lang="en-US"/>
        </a:p>
      </dgm:t>
    </dgm:pt>
    <dgm:pt modelId="{85330418-C31B-4352-8B24-B62C370F2537}" type="pres">
      <dgm:prSet presAssocID="{F06FA4B8-21E3-454A-B9A2-DD722E1DE0EB}" presName="Name0" presStyleCnt="0">
        <dgm:presLayoutVars>
          <dgm:dir/>
          <dgm:animOne val="branch"/>
          <dgm:animLvl val="lvl"/>
        </dgm:presLayoutVars>
      </dgm:prSet>
      <dgm:spPr/>
      <dgm:t>
        <a:bodyPr/>
        <a:lstStyle/>
        <a:p>
          <a:endParaRPr lang="en-US"/>
        </a:p>
      </dgm:t>
    </dgm:pt>
    <dgm:pt modelId="{A26340DB-43E3-44A7-8052-D712211BD2D9}" type="pres">
      <dgm:prSet presAssocID="{1AD2D624-5257-4CCB-AD10-C991E4035709}" presName="chaos" presStyleCnt="0"/>
      <dgm:spPr/>
    </dgm:pt>
    <dgm:pt modelId="{5B38EAB5-A3CE-4378-A1AE-9CDF0D64E51E}" type="pres">
      <dgm:prSet presAssocID="{1AD2D624-5257-4CCB-AD10-C991E4035709}" presName="parTx1" presStyleLbl="revTx" presStyleIdx="0" presStyleCnt="12" custScaleX="334915" custScaleY="573547" custLinFactX="100000" custLinFactNeighborX="153727"/>
      <dgm:spPr/>
      <dgm:t>
        <a:bodyPr/>
        <a:lstStyle/>
        <a:p>
          <a:endParaRPr lang="en-US"/>
        </a:p>
      </dgm:t>
    </dgm:pt>
    <dgm:pt modelId="{F06CBFE3-E018-4335-B767-B421297A4E68}" type="pres">
      <dgm:prSet presAssocID="{1AD2D624-5257-4CCB-AD10-C991E4035709}" presName="c1" presStyleLbl="node1" presStyleIdx="0" presStyleCnt="19"/>
      <dgm:spPr/>
    </dgm:pt>
    <dgm:pt modelId="{7911C9D6-0A22-42CD-A6CE-E55D5D4F63AB}" type="pres">
      <dgm:prSet presAssocID="{1AD2D624-5257-4CCB-AD10-C991E4035709}" presName="c2" presStyleLbl="node1" presStyleIdx="1" presStyleCnt="19"/>
      <dgm:spPr/>
    </dgm:pt>
    <dgm:pt modelId="{7ED5C8EE-E636-4149-B7B6-E6B4E0A56CA6}" type="pres">
      <dgm:prSet presAssocID="{1AD2D624-5257-4CCB-AD10-C991E4035709}" presName="c3" presStyleLbl="node1" presStyleIdx="2" presStyleCnt="19"/>
      <dgm:spPr/>
    </dgm:pt>
    <dgm:pt modelId="{21FE7520-5267-4A4B-8919-C7F3ADDC6FC8}" type="pres">
      <dgm:prSet presAssocID="{1AD2D624-5257-4CCB-AD10-C991E4035709}" presName="c4" presStyleLbl="node1" presStyleIdx="3" presStyleCnt="19"/>
      <dgm:spPr/>
    </dgm:pt>
    <dgm:pt modelId="{970DFE63-9CDB-4AAF-96AD-8E5610209103}" type="pres">
      <dgm:prSet presAssocID="{1AD2D624-5257-4CCB-AD10-C991E4035709}" presName="c5" presStyleLbl="node1" presStyleIdx="4" presStyleCnt="19"/>
      <dgm:spPr/>
    </dgm:pt>
    <dgm:pt modelId="{8C73C5FA-DFB9-4CB2-A9C5-05A4E763416A}" type="pres">
      <dgm:prSet presAssocID="{1AD2D624-5257-4CCB-AD10-C991E4035709}" presName="c6" presStyleLbl="node1" presStyleIdx="5" presStyleCnt="19"/>
      <dgm:spPr/>
    </dgm:pt>
    <dgm:pt modelId="{EFC46F97-FF82-4C02-95E3-094FBC4DB74D}" type="pres">
      <dgm:prSet presAssocID="{1AD2D624-5257-4CCB-AD10-C991E4035709}" presName="c7" presStyleLbl="node1" presStyleIdx="6" presStyleCnt="19"/>
      <dgm:spPr/>
    </dgm:pt>
    <dgm:pt modelId="{6B61B40D-55D7-4BE9-84A2-AF3816C759CE}" type="pres">
      <dgm:prSet presAssocID="{1AD2D624-5257-4CCB-AD10-C991E4035709}" presName="c8" presStyleLbl="node1" presStyleIdx="7" presStyleCnt="19"/>
      <dgm:spPr/>
    </dgm:pt>
    <dgm:pt modelId="{27518B23-CF56-42D1-943D-F27E394D6A83}" type="pres">
      <dgm:prSet presAssocID="{1AD2D624-5257-4CCB-AD10-C991E4035709}" presName="c9" presStyleLbl="node1" presStyleIdx="8" presStyleCnt="19"/>
      <dgm:spPr/>
    </dgm:pt>
    <dgm:pt modelId="{FD388233-D461-474F-986E-E8F78B867039}" type="pres">
      <dgm:prSet presAssocID="{1AD2D624-5257-4CCB-AD10-C991E4035709}" presName="c10" presStyleLbl="node1" presStyleIdx="9" presStyleCnt="19"/>
      <dgm:spPr/>
    </dgm:pt>
    <dgm:pt modelId="{453E8C4F-D90D-4E11-8AD0-4C11253DC0E5}" type="pres">
      <dgm:prSet presAssocID="{1AD2D624-5257-4CCB-AD10-C991E4035709}" presName="c11" presStyleLbl="node1" presStyleIdx="10" presStyleCnt="19"/>
      <dgm:spPr/>
    </dgm:pt>
    <dgm:pt modelId="{923CE9A7-46FB-4AD3-AEA5-F0084ED7DB8C}" type="pres">
      <dgm:prSet presAssocID="{1AD2D624-5257-4CCB-AD10-C991E4035709}" presName="c12" presStyleLbl="node1" presStyleIdx="11" presStyleCnt="19"/>
      <dgm:spPr/>
    </dgm:pt>
    <dgm:pt modelId="{888B0E01-919D-419E-A164-767E395AC4F0}" type="pres">
      <dgm:prSet presAssocID="{1AD2D624-5257-4CCB-AD10-C991E4035709}" presName="c13" presStyleLbl="node1" presStyleIdx="12" presStyleCnt="19"/>
      <dgm:spPr/>
    </dgm:pt>
    <dgm:pt modelId="{768BA607-3006-40D3-8C08-3D6AC3A06BCF}" type="pres">
      <dgm:prSet presAssocID="{1AD2D624-5257-4CCB-AD10-C991E4035709}" presName="c14" presStyleLbl="node1" presStyleIdx="13" presStyleCnt="19"/>
      <dgm:spPr/>
    </dgm:pt>
    <dgm:pt modelId="{23A5E121-3031-4DDB-BC1A-0BC7BB8DD575}" type="pres">
      <dgm:prSet presAssocID="{1AD2D624-5257-4CCB-AD10-C991E4035709}" presName="c15" presStyleLbl="node1" presStyleIdx="14" presStyleCnt="19"/>
      <dgm:spPr/>
    </dgm:pt>
    <dgm:pt modelId="{DAE885BB-F24E-410E-8217-6ECE81C775BF}" type="pres">
      <dgm:prSet presAssocID="{1AD2D624-5257-4CCB-AD10-C991E4035709}" presName="c16" presStyleLbl="node1" presStyleIdx="15" presStyleCnt="19"/>
      <dgm:spPr/>
    </dgm:pt>
    <dgm:pt modelId="{8FCFCAD4-11E6-417F-8F01-0452EFD2CA00}" type="pres">
      <dgm:prSet presAssocID="{1AD2D624-5257-4CCB-AD10-C991E4035709}" presName="c17" presStyleLbl="node1" presStyleIdx="16" presStyleCnt="19"/>
      <dgm:spPr/>
    </dgm:pt>
    <dgm:pt modelId="{87C9F425-5967-4EB1-B99D-4A1C5317C893}" type="pres">
      <dgm:prSet presAssocID="{1AD2D624-5257-4CCB-AD10-C991E4035709}" presName="c18" presStyleLbl="node1" presStyleIdx="17" presStyleCnt="19"/>
      <dgm:spPr/>
    </dgm:pt>
    <dgm:pt modelId="{5931D0F8-F771-4AB2-990A-6980718927F9}" type="pres">
      <dgm:prSet presAssocID="{0475FE84-FF16-4124-AC4F-D924C9EDBABE}" presName="chevronComposite1" presStyleCnt="0"/>
      <dgm:spPr/>
    </dgm:pt>
    <dgm:pt modelId="{1E5B83AF-FBA6-4BE7-9C79-86CBAD739866}" type="pres">
      <dgm:prSet presAssocID="{0475FE84-FF16-4124-AC4F-D924C9EDBABE}" presName="chevron1" presStyleLbl="sibTrans2D1" presStyleIdx="0" presStyleCnt="11" custScaleX="290219" custScaleY="215833" custLinFactX="400000" custLinFactNeighborX="438504" custLinFactNeighborY="55374"/>
      <dgm:spPr/>
    </dgm:pt>
    <dgm:pt modelId="{2DBD52B0-BBC4-4770-A528-6FD499D1560F}" type="pres">
      <dgm:prSet presAssocID="{0475FE84-FF16-4124-AC4F-D924C9EDBABE}" presName="spChevron1" presStyleCnt="0"/>
      <dgm:spPr/>
    </dgm:pt>
    <dgm:pt modelId="{40ADDC87-4588-475F-A763-4300085BC32E}" type="pres">
      <dgm:prSet presAssocID="{DD6BF6F3-ADAC-4FB4-8C1A-933211C67494}" presName="middle" presStyleCnt="0"/>
      <dgm:spPr/>
    </dgm:pt>
    <dgm:pt modelId="{D5287BAA-9104-4928-8128-0469376F3963}" type="pres">
      <dgm:prSet presAssocID="{DD6BF6F3-ADAC-4FB4-8C1A-933211C67494}" presName="parTxMid" presStyleLbl="revTx" presStyleIdx="1" presStyleCnt="12"/>
      <dgm:spPr/>
      <dgm:t>
        <a:bodyPr/>
        <a:lstStyle/>
        <a:p>
          <a:endParaRPr lang="en-US"/>
        </a:p>
      </dgm:t>
    </dgm:pt>
    <dgm:pt modelId="{B2782EF6-3D45-499C-A2D5-F21053060009}" type="pres">
      <dgm:prSet presAssocID="{DD6BF6F3-ADAC-4FB4-8C1A-933211C67494}" presName="spMid" presStyleCnt="0"/>
      <dgm:spPr/>
    </dgm:pt>
    <dgm:pt modelId="{48C4C65F-D6E2-4B96-AC00-3BE708E35862}" type="pres">
      <dgm:prSet presAssocID="{93A9D11B-B18B-4619-81F6-0D20F5636180}" presName="chevronComposite1" presStyleCnt="0"/>
      <dgm:spPr/>
    </dgm:pt>
    <dgm:pt modelId="{33B15242-AA0D-4DC4-BB3C-50FC451F85C6}" type="pres">
      <dgm:prSet presAssocID="{93A9D11B-B18B-4619-81F6-0D20F5636180}" presName="chevron1" presStyleLbl="sibTrans2D1" presStyleIdx="1" presStyleCnt="11" custScaleX="292871" custScaleY="211229" custLinFactX="797688" custLinFactNeighborX="800000" custLinFactNeighborY="18376"/>
      <dgm:spPr/>
    </dgm:pt>
    <dgm:pt modelId="{8530F23B-8681-48D6-90F0-ED4218461974}" type="pres">
      <dgm:prSet presAssocID="{93A9D11B-B18B-4619-81F6-0D20F5636180}" presName="spChevron1" presStyleCnt="0"/>
      <dgm:spPr/>
    </dgm:pt>
    <dgm:pt modelId="{85E41279-4418-4510-9BF9-611A1A7D9CB4}" type="pres">
      <dgm:prSet presAssocID="{AFF56167-505B-48A0-9710-41389A8D955F}" presName="middle" presStyleCnt="0"/>
      <dgm:spPr/>
    </dgm:pt>
    <dgm:pt modelId="{A0BCBFE0-9E11-4906-8284-F1538EC5035C}" type="pres">
      <dgm:prSet presAssocID="{AFF56167-505B-48A0-9710-41389A8D955F}" presName="parTxMid" presStyleLbl="revTx" presStyleIdx="2" presStyleCnt="12" custScaleX="347329" custScaleY="130646" custLinFactX="14716" custLinFactNeighborX="100000" custLinFactNeighborY="66266"/>
      <dgm:spPr/>
      <dgm:t>
        <a:bodyPr/>
        <a:lstStyle/>
        <a:p>
          <a:endParaRPr lang="en-US"/>
        </a:p>
      </dgm:t>
    </dgm:pt>
    <dgm:pt modelId="{A6763D99-7465-4B68-8A21-A17B77391662}" type="pres">
      <dgm:prSet presAssocID="{AFF56167-505B-48A0-9710-41389A8D955F}" presName="spMid" presStyleCnt="0"/>
      <dgm:spPr/>
    </dgm:pt>
    <dgm:pt modelId="{E402D5F2-1190-405B-8D7D-1FA3EE148057}" type="pres">
      <dgm:prSet presAssocID="{CFC68C34-990B-4FAB-929C-3EF88C2C94F1}" presName="chevronComposite1" presStyleCnt="0"/>
      <dgm:spPr/>
    </dgm:pt>
    <dgm:pt modelId="{B117681E-0E00-44C2-BEA8-BF6414D4CCE8}" type="pres">
      <dgm:prSet presAssocID="{CFC68C34-990B-4FAB-929C-3EF88C2C94F1}" presName="chevron1" presStyleLbl="sibTrans2D1" presStyleIdx="2" presStyleCnt="11" custScaleX="353777" custScaleY="187745" custLinFactX="809112" custLinFactNeighborX="900000" custLinFactNeighborY="39493"/>
      <dgm:spPr/>
    </dgm:pt>
    <dgm:pt modelId="{1D4F3233-2BC8-4900-8C38-A262293C1A24}" type="pres">
      <dgm:prSet presAssocID="{CFC68C34-990B-4FAB-929C-3EF88C2C94F1}" presName="spChevron1" presStyleCnt="0"/>
      <dgm:spPr/>
    </dgm:pt>
    <dgm:pt modelId="{74F39EF5-2B80-4162-A54E-37F9976477D5}" type="pres">
      <dgm:prSet presAssocID="{C14D6228-0C78-487C-A184-F3F14FEDE29A}" presName="middle" presStyleCnt="0"/>
      <dgm:spPr/>
    </dgm:pt>
    <dgm:pt modelId="{E8AB6824-C4D6-458B-8331-00A013F8BC62}" type="pres">
      <dgm:prSet presAssocID="{C14D6228-0C78-487C-A184-F3F14FEDE29A}" presName="parTxMid" presStyleLbl="revTx" presStyleIdx="3" presStyleCnt="12" custScaleX="378942" custScaleY="195803" custLinFactX="10716" custLinFactNeighborX="100000" custLinFactNeighborY="26551"/>
      <dgm:spPr/>
      <dgm:t>
        <a:bodyPr/>
        <a:lstStyle/>
        <a:p>
          <a:endParaRPr lang="en-US"/>
        </a:p>
      </dgm:t>
    </dgm:pt>
    <dgm:pt modelId="{7093E5C8-B20D-4064-A646-32A37896A7AE}" type="pres">
      <dgm:prSet presAssocID="{C14D6228-0C78-487C-A184-F3F14FEDE29A}" presName="spMid" presStyleCnt="0"/>
      <dgm:spPr/>
    </dgm:pt>
    <dgm:pt modelId="{926F8FCF-9B22-44F3-B00E-074D34ACF67B}" type="pres">
      <dgm:prSet presAssocID="{185190DA-5161-4F49-879D-4D6F99C2F9A0}" presName="chevronComposite1" presStyleCnt="0"/>
      <dgm:spPr/>
    </dgm:pt>
    <dgm:pt modelId="{F482484A-3C58-45CD-8CE8-FC0356897BDB}" type="pres">
      <dgm:prSet presAssocID="{185190DA-5161-4F49-879D-4D6F99C2F9A0}" presName="chevron1" presStyleLbl="sibTrans2D1" presStyleIdx="3" presStyleCnt="11" custScaleX="324186" custScaleY="167415" custLinFactX="700000" custLinFactNeighborX="708858" custLinFactNeighborY="55631"/>
      <dgm:spPr/>
    </dgm:pt>
    <dgm:pt modelId="{8EF883DE-2D37-42E8-8C30-740854E73F5B}" type="pres">
      <dgm:prSet presAssocID="{185190DA-5161-4F49-879D-4D6F99C2F9A0}" presName="spChevron1" presStyleCnt="0"/>
      <dgm:spPr/>
    </dgm:pt>
    <dgm:pt modelId="{ED2AF6DD-0E8A-4347-A4D8-F35278968CC2}" type="pres">
      <dgm:prSet presAssocID="{C6AB9833-2A0C-463D-BEBC-47ED4241C7F3}" presName="middle" presStyleCnt="0"/>
      <dgm:spPr/>
    </dgm:pt>
    <dgm:pt modelId="{9E93439E-DA1A-447D-96DC-A61ADFAE16F7}" type="pres">
      <dgm:prSet presAssocID="{C6AB9833-2A0C-463D-BEBC-47ED4241C7F3}" presName="parTxMid" presStyleLbl="revTx" presStyleIdx="4" presStyleCnt="12"/>
      <dgm:spPr/>
      <dgm:t>
        <a:bodyPr/>
        <a:lstStyle/>
        <a:p>
          <a:endParaRPr lang="en-US"/>
        </a:p>
      </dgm:t>
    </dgm:pt>
    <dgm:pt modelId="{CD0EBA33-2DCE-43C8-A454-9A18AC68D734}" type="pres">
      <dgm:prSet presAssocID="{C6AB9833-2A0C-463D-BEBC-47ED4241C7F3}" presName="spMid" presStyleCnt="0"/>
      <dgm:spPr/>
    </dgm:pt>
    <dgm:pt modelId="{561B7AA0-8CB4-4B10-8E92-D2C11C02E465}" type="pres">
      <dgm:prSet presAssocID="{8744E6BD-E794-4367-8079-4266A6E007AA}" presName="chevronComposite1" presStyleCnt="0"/>
      <dgm:spPr/>
    </dgm:pt>
    <dgm:pt modelId="{C485DE41-63EB-4F7B-9A27-AC04C68AF286}" type="pres">
      <dgm:prSet presAssocID="{8744E6BD-E794-4367-8079-4266A6E007AA}" presName="chevron1" presStyleLbl="sibTrans2D1" presStyleIdx="4" presStyleCnt="11" custScaleX="301915" custScaleY="197571" custLinFactX="900000" custLinFactNeighborX="965933" custLinFactNeighborY="36194"/>
      <dgm:spPr>
        <a:blipFill rotWithShape="0">
          <a:blip xmlns:r="http://schemas.openxmlformats.org/officeDocument/2006/relationships" r:embed="rId1"/>
          <a:stretch>
            <a:fillRect/>
          </a:stretch>
        </a:blipFill>
      </dgm:spPr>
    </dgm:pt>
    <dgm:pt modelId="{BB4CA0A6-3D7A-45EF-9988-5A118FC434A2}" type="pres">
      <dgm:prSet presAssocID="{8744E6BD-E794-4367-8079-4266A6E007AA}" presName="spChevron1" presStyleCnt="0"/>
      <dgm:spPr/>
    </dgm:pt>
    <dgm:pt modelId="{B27D1E02-7F94-449A-A5EB-5F889A597665}" type="pres">
      <dgm:prSet presAssocID="{A39795BF-26C4-4D1C-8714-CFC559CA251D}" presName="middle" presStyleCnt="0"/>
      <dgm:spPr/>
    </dgm:pt>
    <dgm:pt modelId="{33809182-E6DB-4192-9AD2-7CFC0EB1CD0A}" type="pres">
      <dgm:prSet presAssocID="{A39795BF-26C4-4D1C-8714-CFC559CA251D}" presName="parTxMid" presStyleLbl="revTx" presStyleIdx="5" presStyleCnt="12"/>
      <dgm:spPr/>
      <dgm:t>
        <a:bodyPr/>
        <a:lstStyle/>
        <a:p>
          <a:endParaRPr lang="en-US"/>
        </a:p>
      </dgm:t>
    </dgm:pt>
    <dgm:pt modelId="{3BECD72C-4B58-4DE4-B838-48646B75508F}" type="pres">
      <dgm:prSet presAssocID="{A39795BF-26C4-4D1C-8714-CFC559CA251D}" presName="spMid" presStyleCnt="0"/>
      <dgm:spPr/>
    </dgm:pt>
    <dgm:pt modelId="{CDD29020-5C02-431F-8679-C212023F47B4}" type="pres">
      <dgm:prSet presAssocID="{DC0A3E10-4EE4-40B3-88DA-DCBC70E03451}" presName="chevronComposite1" presStyleCnt="0"/>
      <dgm:spPr/>
    </dgm:pt>
    <dgm:pt modelId="{BEB208FD-768A-4F9D-BB5B-BD1692DD0575}" type="pres">
      <dgm:prSet presAssocID="{DC0A3E10-4EE4-40B3-88DA-DCBC70E03451}" presName="chevron1" presStyleLbl="sibTrans2D1" presStyleIdx="5" presStyleCnt="11" custScaleX="352944" custScaleY="190792" custLinFactX="1271005" custLinFactNeighborX="1300000" custLinFactNeighborY="24900"/>
      <dgm:spPr/>
      <dgm:t>
        <a:bodyPr/>
        <a:lstStyle/>
        <a:p>
          <a:endParaRPr lang="en-US"/>
        </a:p>
      </dgm:t>
    </dgm:pt>
    <dgm:pt modelId="{1C325A2B-1DC4-4F8A-A330-916AEF17AD93}" type="pres">
      <dgm:prSet presAssocID="{DC0A3E10-4EE4-40B3-88DA-DCBC70E03451}" presName="spChevron1" presStyleCnt="0"/>
      <dgm:spPr/>
    </dgm:pt>
    <dgm:pt modelId="{9FA03990-F1B4-4779-AF61-0A1C84531EFC}" type="pres">
      <dgm:prSet presAssocID="{6E462EA4-E2ED-4279-B981-D439CF140D40}" presName="middle" presStyleCnt="0"/>
      <dgm:spPr/>
    </dgm:pt>
    <dgm:pt modelId="{2C6413C0-2FD5-4CDD-B176-BB5D9E9403F6}" type="pres">
      <dgm:prSet presAssocID="{6E462EA4-E2ED-4279-B981-D439CF140D40}" presName="parTxMid" presStyleLbl="revTx" presStyleIdx="6" presStyleCnt="12"/>
      <dgm:spPr/>
      <dgm:t>
        <a:bodyPr/>
        <a:lstStyle/>
        <a:p>
          <a:endParaRPr lang="en-US"/>
        </a:p>
      </dgm:t>
    </dgm:pt>
    <dgm:pt modelId="{4CF14444-0696-4A13-AD3F-C34E821613A4}" type="pres">
      <dgm:prSet presAssocID="{6E462EA4-E2ED-4279-B981-D439CF140D40}" presName="desTxMid" presStyleLbl="revTx" presStyleIdx="7" presStyleCnt="12">
        <dgm:presLayoutVars>
          <dgm:bulletEnabled val="1"/>
        </dgm:presLayoutVars>
      </dgm:prSet>
      <dgm:spPr/>
      <dgm:t>
        <a:bodyPr/>
        <a:lstStyle/>
        <a:p>
          <a:endParaRPr lang="en-US"/>
        </a:p>
      </dgm:t>
    </dgm:pt>
    <dgm:pt modelId="{554511A4-A61A-4904-8C06-78C4B10A8F10}" type="pres">
      <dgm:prSet presAssocID="{6E462EA4-E2ED-4279-B981-D439CF140D40}" presName="spMid" presStyleCnt="0"/>
      <dgm:spPr/>
    </dgm:pt>
    <dgm:pt modelId="{FFB87F51-26FA-4BB7-9708-F47CD345AAC3}" type="pres">
      <dgm:prSet presAssocID="{86EFC487-490C-454E-BEEF-1CB957151EBA}" presName="chevronComposite1" presStyleCnt="0"/>
      <dgm:spPr/>
    </dgm:pt>
    <dgm:pt modelId="{4E873D53-E6F9-4917-A0C7-7AB9B881DAA4}" type="pres">
      <dgm:prSet presAssocID="{86EFC487-490C-454E-BEEF-1CB957151EBA}" presName="chevron1" presStyleLbl="sibTrans2D1" presStyleIdx="6" presStyleCnt="11"/>
      <dgm:spPr>
        <a:blipFill rotWithShape="0">
          <a:blip xmlns:r="http://schemas.openxmlformats.org/officeDocument/2006/relationships" r:embed="rId2"/>
          <a:stretch>
            <a:fillRect/>
          </a:stretch>
        </a:blipFill>
      </dgm:spPr>
    </dgm:pt>
    <dgm:pt modelId="{717C56C5-0718-4722-877E-B1F996FD98C0}" type="pres">
      <dgm:prSet presAssocID="{86EFC487-490C-454E-BEEF-1CB957151EBA}" presName="spChevron1" presStyleCnt="0"/>
      <dgm:spPr/>
    </dgm:pt>
    <dgm:pt modelId="{2BB04328-9687-45E9-BF19-459F568B877E}" type="pres">
      <dgm:prSet presAssocID="{0F2E0941-4A5C-42AA-B222-D7DE1714DAC7}" presName="middle" presStyleCnt="0"/>
      <dgm:spPr/>
    </dgm:pt>
    <dgm:pt modelId="{0C30280C-1139-4B68-B7C2-47386AF3BD86}" type="pres">
      <dgm:prSet presAssocID="{0F2E0941-4A5C-42AA-B222-D7DE1714DAC7}" presName="parTxMid" presStyleLbl="revTx" presStyleIdx="8" presStyleCnt="12" custScaleX="321501" custScaleY="129043" custLinFactNeighborX="-85328" custLinFactNeighborY="46510"/>
      <dgm:spPr/>
      <dgm:t>
        <a:bodyPr/>
        <a:lstStyle/>
        <a:p>
          <a:endParaRPr lang="en-US"/>
        </a:p>
      </dgm:t>
    </dgm:pt>
    <dgm:pt modelId="{C6FD80CB-8B97-4718-A87F-AA2DAAD24D58}" type="pres">
      <dgm:prSet presAssocID="{0F2E0941-4A5C-42AA-B222-D7DE1714DAC7}" presName="spMid" presStyleCnt="0"/>
      <dgm:spPr/>
    </dgm:pt>
    <dgm:pt modelId="{2700ACD8-3B35-475C-A10B-957A8F89867C}" type="pres">
      <dgm:prSet presAssocID="{317237E5-31D3-4DA6-AFE5-F28B89DDFAAD}" presName="chevronComposite1" presStyleCnt="0"/>
      <dgm:spPr/>
    </dgm:pt>
    <dgm:pt modelId="{78969B51-B0BC-43AA-99B0-F0C0EE046461}" type="pres">
      <dgm:prSet presAssocID="{317237E5-31D3-4DA6-AFE5-F28B89DDFAAD}" presName="chevron1" presStyleLbl="sibTrans2D1" presStyleIdx="7" presStyleCnt="11" custLinFactX="-200000" custLinFactNeighborX="-264863" custLinFactNeighborY="-3162"/>
      <dgm:spPr>
        <a:blipFill rotWithShape="0">
          <a:blip xmlns:r="http://schemas.openxmlformats.org/officeDocument/2006/relationships" r:embed="rId2"/>
          <a:stretch>
            <a:fillRect/>
          </a:stretch>
        </a:blipFill>
      </dgm:spPr>
    </dgm:pt>
    <dgm:pt modelId="{203EAEE0-BCA5-4501-ABDE-1075A8034C94}" type="pres">
      <dgm:prSet presAssocID="{317237E5-31D3-4DA6-AFE5-F28B89DDFAAD}" presName="spChevron1" presStyleCnt="0"/>
      <dgm:spPr/>
    </dgm:pt>
    <dgm:pt modelId="{66B19EA2-B2F4-4CB4-AFF3-833BE662EAC5}" type="pres">
      <dgm:prSet presAssocID="{8170DEB4-0174-46B2-AD36-6EF7755C7503}" presName="middle" presStyleCnt="0"/>
      <dgm:spPr/>
    </dgm:pt>
    <dgm:pt modelId="{D9807903-D92F-41C5-831F-D39FD953DF8F}" type="pres">
      <dgm:prSet presAssocID="{8170DEB4-0174-46B2-AD36-6EF7755C7503}" presName="parTxMid" presStyleLbl="revTx" presStyleIdx="9" presStyleCnt="12" custScaleX="272571" custScaleY="80552" custLinFactX="-400000" custLinFactNeighborX="-415493" custLinFactNeighborY="50412"/>
      <dgm:spPr/>
      <dgm:t>
        <a:bodyPr/>
        <a:lstStyle/>
        <a:p>
          <a:endParaRPr lang="en-US"/>
        </a:p>
      </dgm:t>
    </dgm:pt>
    <dgm:pt modelId="{9D2AE7C9-1042-4CF7-8E5E-F7284298C642}" type="pres">
      <dgm:prSet presAssocID="{8170DEB4-0174-46B2-AD36-6EF7755C7503}" presName="spMid" presStyleCnt="0"/>
      <dgm:spPr/>
    </dgm:pt>
    <dgm:pt modelId="{EB5E5E13-A3AE-4A65-96D5-F13E432B3FDA}" type="pres">
      <dgm:prSet presAssocID="{4E8FDD9C-916C-4D07-8DC9-EB5C4A7CFA8C}" presName="chevronComposite1" presStyleCnt="0"/>
      <dgm:spPr/>
    </dgm:pt>
    <dgm:pt modelId="{A4D6C406-8F59-4457-B53D-886485AB1AFC}" type="pres">
      <dgm:prSet presAssocID="{4E8FDD9C-916C-4D07-8DC9-EB5C4A7CFA8C}" presName="chevron1" presStyleLbl="sibTrans2D1" presStyleIdx="8" presStyleCnt="11"/>
      <dgm:spPr>
        <a:blipFill rotWithShape="0">
          <a:blip xmlns:r="http://schemas.openxmlformats.org/officeDocument/2006/relationships" r:embed="rId2"/>
          <a:stretch>
            <a:fillRect/>
          </a:stretch>
        </a:blipFill>
      </dgm:spPr>
    </dgm:pt>
    <dgm:pt modelId="{42A75B1F-A2E4-44BA-98EB-482B86010EE0}" type="pres">
      <dgm:prSet presAssocID="{4E8FDD9C-916C-4D07-8DC9-EB5C4A7CFA8C}" presName="spChevron1" presStyleCnt="0"/>
      <dgm:spPr/>
    </dgm:pt>
    <dgm:pt modelId="{22A8DE7A-4399-44A8-B3DC-58FAC9DB2654}" type="pres">
      <dgm:prSet presAssocID="{DB24A654-321A-4C38-85D3-EEBF8A9A7950}" presName="middle" presStyleCnt="0"/>
      <dgm:spPr/>
    </dgm:pt>
    <dgm:pt modelId="{DB8CAB90-E95F-429F-9708-40571AD7DAA5}" type="pres">
      <dgm:prSet presAssocID="{DB24A654-321A-4C38-85D3-EEBF8A9A7950}" presName="parTxMid" presStyleLbl="revTx" presStyleIdx="10" presStyleCnt="12"/>
      <dgm:spPr/>
      <dgm:t>
        <a:bodyPr/>
        <a:lstStyle/>
        <a:p>
          <a:endParaRPr lang="en-US"/>
        </a:p>
      </dgm:t>
    </dgm:pt>
    <dgm:pt modelId="{F0590C8D-D58C-46DD-8624-DB1FD41D60DD}" type="pres">
      <dgm:prSet presAssocID="{DB24A654-321A-4C38-85D3-EEBF8A9A7950}" presName="spMid" presStyleCnt="0"/>
      <dgm:spPr/>
    </dgm:pt>
    <dgm:pt modelId="{3E86C106-E75C-4280-9BE1-AD9D2532727C}" type="pres">
      <dgm:prSet presAssocID="{1F8E695B-05F0-43CF-87B2-48C3838EAEBE}" presName="chevronComposite1" presStyleCnt="0"/>
      <dgm:spPr/>
    </dgm:pt>
    <dgm:pt modelId="{51D73FAD-D6C7-4EF4-AE5C-3946855A55D2}" type="pres">
      <dgm:prSet presAssocID="{1F8E695B-05F0-43CF-87B2-48C3838EAEBE}" presName="chevron1" presStyleLbl="sibTrans2D1" presStyleIdx="9" presStyleCnt="11"/>
      <dgm:spPr>
        <a:blipFill rotWithShape="0">
          <a:blip xmlns:r="http://schemas.openxmlformats.org/officeDocument/2006/relationships" r:embed="rId2"/>
          <a:stretch>
            <a:fillRect/>
          </a:stretch>
        </a:blipFill>
      </dgm:spPr>
    </dgm:pt>
    <dgm:pt modelId="{E7F53310-0E3B-4E61-9635-246C48E61E3D}" type="pres">
      <dgm:prSet presAssocID="{1F8E695B-05F0-43CF-87B2-48C3838EAEBE}" presName="spChevron1" presStyleCnt="0"/>
      <dgm:spPr/>
    </dgm:pt>
    <dgm:pt modelId="{9B72F66A-0555-4A77-A002-EE9C7F18E180}" type="pres">
      <dgm:prSet presAssocID="{0656535B-11F9-4BB2-8EF3-ED404A979051}" presName="middle" presStyleCnt="0"/>
      <dgm:spPr/>
    </dgm:pt>
    <dgm:pt modelId="{9DCF40FB-D4BD-4457-95E6-8774B81A603E}" type="pres">
      <dgm:prSet presAssocID="{0656535B-11F9-4BB2-8EF3-ED404A979051}" presName="parTxMid" presStyleLbl="revTx" presStyleIdx="11" presStyleCnt="12" custScaleX="428083" custScaleY="171924" custLinFactX="-200000" custLinFactNeighborX="-287208" custLinFactNeighborY="43465"/>
      <dgm:spPr/>
      <dgm:t>
        <a:bodyPr/>
        <a:lstStyle/>
        <a:p>
          <a:endParaRPr lang="en-US"/>
        </a:p>
      </dgm:t>
    </dgm:pt>
    <dgm:pt modelId="{7C56B618-1337-4B01-9367-AFE47EEABF7D}" type="pres">
      <dgm:prSet presAssocID="{0656535B-11F9-4BB2-8EF3-ED404A979051}" presName="spMid" presStyleCnt="0"/>
      <dgm:spPr/>
    </dgm:pt>
    <dgm:pt modelId="{3B9B6F0E-8238-449C-A638-2F117855550D}" type="pres">
      <dgm:prSet presAssocID="{A8B19CFE-77A5-480A-9575-E3CEAF7E5EB7}" presName="chevronComposite1" presStyleCnt="0"/>
      <dgm:spPr/>
    </dgm:pt>
    <dgm:pt modelId="{426E7DC6-3951-487B-99E4-60774F01FF52}" type="pres">
      <dgm:prSet presAssocID="{A8B19CFE-77A5-480A-9575-E3CEAF7E5EB7}" presName="chevron1" presStyleLbl="sibTrans2D1" presStyleIdx="10" presStyleCnt="11"/>
      <dgm:spPr>
        <a:blipFill rotWithShape="0">
          <a:blip xmlns:r="http://schemas.openxmlformats.org/officeDocument/2006/relationships" r:embed="rId2"/>
          <a:stretch>
            <a:fillRect/>
          </a:stretch>
        </a:blipFill>
      </dgm:spPr>
    </dgm:pt>
    <dgm:pt modelId="{7FFFF858-E50A-4092-867E-A87FE121855E}" type="pres">
      <dgm:prSet presAssocID="{A8B19CFE-77A5-480A-9575-E3CEAF7E5EB7}" presName="spChevron1" presStyleCnt="0"/>
      <dgm:spPr/>
    </dgm:pt>
    <dgm:pt modelId="{BBE8A74E-F276-4037-BA18-8AAB8B71CE1A}" type="pres">
      <dgm:prSet presAssocID="{0A892287-F32F-4232-8098-8BB7913AD14A}" presName="last" presStyleCnt="0"/>
      <dgm:spPr/>
    </dgm:pt>
    <dgm:pt modelId="{F254DE57-5E4C-4829-823C-6239492C134B}" type="pres">
      <dgm:prSet presAssocID="{0A892287-F32F-4232-8098-8BB7913AD14A}" presName="circleTx" presStyleLbl="node1" presStyleIdx="18" presStyleCnt="19" custScaleX="531389" custScaleY="360569" custLinFactX="-200000" custLinFactNeighborX="-273868" custLinFactNeighborY="-25403"/>
      <dgm:spPr/>
      <dgm:t>
        <a:bodyPr/>
        <a:lstStyle/>
        <a:p>
          <a:endParaRPr lang="en-US"/>
        </a:p>
      </dgm:t>
    </dgm:pt>
    <dgm:pt modelId="{48333799-B55C-4E3F-A34A-44DC70B71BD5}" type="pres">
      <dgm:prSet presAssocID="{0A892287-F32F-4232-8098-8BB7913AD14A}" presName="spN" presStyleCnt="0"/>
      <dgm:spPr/>
    </dgm:pt>
  </dgm:ptLst>
  <dgm:cxnLst>
    <dgm:cxn modelId="{D995D806-D67F-4B8A-BCB7-64A6B89B1B17}" srcId="{6E462EA4-E2ED-4279-B981-D439CF140D40}" destId="{AA1AD3A0-1EB9-49B8-8D7A-A3C4093E160E}" srcOrd="0" destOrd="0" parTransId="{67F8D6F4-AB50-429F-B2A6-BF101512EDC7}" sibTransId="{589CB4D8-7003-44F3-928E-88951CE54BF0}"/>
    <dgm:cxn modelId="{4079C24B-7978-4E5A-A3F4-CF08AECF8AF6}" srcId="{F06FA4B8-21E3-454A-B9A2-DD722E1DE0EB}" destId="{AFF56167-505B-48A0-9710-41389A8D955F}" srcOrd="2" destOrd="0" parTransId="{6FC15EB9-1CAA-4C7E-BDE8-82E911D8C458}" sibTransId="{CFC68C34-990B-4FAB-929C-3EF88C2C94F1}"/>
    <dgm:cxn modelId="{9ED44B3D-398C-484E-AE56-2B7E04B6A6AC}" srcId="{F06FA4B8-21E3-454A-B9A2-DD722E1DE0EB}" destId="{8170DEB4-0174-46B2-AD36-6EF7755C7503}" srcOrd="8" destOrd="0" parTransId="{9026916B-7AF9-4AD6-9BDB-D732271D6210}" sibTransId="{4E8FDD9C-916C-4D07-8DC9-EB5C4A7CFA8C}"/>
    <dgm:cxn modelId="{23478923-B8E5-4A5B-B8FA-E49A21D76626}" srcId="{F06FA4B8-21E3-454A-B9A2-DD722E1DE0EB}" destId="{DD6BF6F3-ADAC-4FB4-8C1A-933211C67494}" srcOrd="1" destOrd="0" parTransId="{EFC76044-B9CC-4DC5-B982-ADD731A5A176}" sibTransId="{93A9D11B-B18B-4619-81F6-0D20F5636180}"/>
    <dgm:cxn modelId="{F20991F9-5ED3-4BF4-AF1D-FF0B6330300B}" type="presOf" srcId="{0F2E0941-4A5C-42AA-B222-D7DE1714DAC7}" destId="{0C30280C-1139-4B68-B7C2-47386AF3BD86}" srcOrd="0" destOrd="0" presId="urn:microsoft.com/office/officeart/2009/3/layout/RandomtoResultProcess"/>
    <dgm:cxn modelId="{1238C2E6-91B4-4075-B549-333F925B542F}" srcId="{F06FA4B8-21E3-454A-B9A2-DD722E1DE0EB}" destId="{0F2E0941-4A5C-42AA-B222-D7DE1714DAC7}" srcOrd="7" destOrd="0" parTransId="{C67F5642-F877-4CE9-A7B2-6C2E6DF029A8}" sibTransId="{317237E5-31D3-4DA6-AFE5-F28B89DDFAAD}"/>
    <dgm:cxn modelId="{AC3F4C34-68FE-4442-8983-810492AAC53B}" type="presOf" srcId="{DB24A654-321A-4C38-85D3-EEBF8A9A7950}" destId="{DB8CAB90-E95F-429F-9708-40571AD7DAA5}" srcOrd="0" destOrd="0" presId="urn:microsoft.com/office/officeart/2009/3/layout/RandomtoResultProcess"/>
    <dgm:cxn modelId="{456FBD3B-EABC-4906-B335-B40C05B51EA1}" srcId="{F06FA4B8-21E3-454A-B9A2-DD722E1DE0EB}" destId="{C6AB9833-2A0C-463D-BEBC-47ED4241C7F3}" srcOrd="4" destOrd="0" parTransId="{873C3CE9-5722-4F5F-9BCA-E4D608478930}" sibTransId="{8744E6BD-E794-4367-8079-4266A6E007AA}"/>
    <dgm:cxn modelId="{047D545F-1F87-4F6B-A5B0-BA048FECF40A}" type="presOf" srcId="{C6AB9833-2A0C-463D-BEBC-47ED4241C7F3}" destId="{9E93439E-DA1A-447D-96DC-A61ADFAE16F7}" srcOrd="0" destOrd="0" presId="urn:microsoft.com/office/officeart/2009/3/layout/RandomtoResultProcess"/>
    <dgm:cxn modelId="{69B277AF-9B9D-44A9-A294-D395FFF2C8D1}" srcId="{F06FA4B8-21E3-454A-B9A2-DD722E1DE0EB}" destId="{C14D6228-0C78-487C-A184-F3F14FEDE29A}" srcOrd="3" destOrd="0" parTransId="{D22A60E8-9FFB-4473-A4C8-330D5E0D639D}" sibTransId="{185190DA-5161-4F49-879D-4D6F99C2F9A0}"/>
    <dgm:cxn modelId="{860B75E5-5169-4BE5-8C4D-6E560F1EFE46}" srcId="{F06FA4B8-21E3-454A-B9A2-DD722E1DE0EB}" destId="{0A892287-F32F-4232-8098-8BB7913AD14A}" srcOrd="11" destOrd="0" parTransId="{99B40B60-0A61-4C01-9872-5AB8ABD1E469}" sibTransId="{D605B488-9678-4634-9CEF-3E18414ADCE1}"/>
    <dgm:cxn modelId="{A6BD2C44-89ED-4912-83FC-AA7CFD93C1A7}" type="presOf" srcId="{AA1AD3A0-1EB9-49B8-8D7A-A3C4093E160E}" destId="{4CF14444-0696-4A13-AD3F-C34E821613A4}" srcOrd="0" destOrd="0" presId="urn:microsoft.com/office/officeart/2009/3/layout/RandomtoResultProcess"/>
    <dgm:cxn modelId="{39F4D73F-42C2-4D9A-9178-C0F374ED3A8C}" srcId="{F06FA4B8-21E3-454A-B9A2-DD722E1DE0EB}" destId="{6E462EA4-E2ED-4279-B981-D439CF140D40}" srcOrd="6" destOrd="0" parTransId="{4A574155-73B3-431C-A00A-7E0B84D65050}" sibTransId="{86EFC487-490C-454E-BEEF-1CB957151EBA}"/>
    <dgm:cxn modelId="{6FFB41EA-FF22-4072-B69B-906AD9163FFE}" type="presOf" srcId="{DD6BF6F3-ADAC-4FB4-8C1A-933211C67494}" destId="{D5287BAA-9104-4928-8128-0469376F3963}" srcOrd="0" destOrd="0" presId="urn:microsoft.com/office/officeart/2009/3/layout/RandomtoResultProcess"/>
    <dgm:cxn modelId="{5112C980-A20E-4988-B711-EA91F64F01BC}" srcId="{F06FA4B8-21E3-454A-B9A2-DD722E1DE0EB}" destId="{1AD2D624-5257-4CCB-AD10-C991E4035709}" srcOrd="0" destOrd="0" parTransId="{CDCF8C60-7F7C-4ADA-95A5-DD7CD980FB45}" sibTransId="{0475FE84-FF16-4124-AC4F-D924C9EDBABE}"/>
    <dgm:cxn modelId="{439E5B91-A157-4913-9692-E4A326D94BAC}" type="presOf" srcId="{AFF56167-505B-48A0-9710-41389A8D955F}" destId="{A0BCBFE0-9E11-4906-8284-F1538EC5035C}" srcOrd="0" destOrd="0" presId="urn:microsoft.com/office/officeart/2009/3/layout/RandomtoResultProcess"/>
    <dgm:cxn modelId="{452F3F14-6E97-4670-B012-5AE3A16F546F}" srcId="{F06FA4B8-21E3-454A-B9A2-DD722E1DE0EB}" destId="{A39795BF-26C4-4D1C-8714-CFC559CA251D}" srcOrd="5" destOrd="0" parTransId="{182DD738-DAAE-483F-8F51-853F8A548370}" sibTransId="{DC0A3E10-4EE4-40B3-88DA-DCBC70E03451}"/>
    <dgm:cxn modelId="{57D54C87-47D1-4679-B703-43EDA988D97E}" type="presOf" srcId="{6E462EA4-E2ED-4279-B981-D439CF140D40}" destId="{2C6413C0-2FD5-4CDD-B176-BB5D9E9403F6}" srcOrd="0" destOrd="0" presId="urn:microsoft.com/office/officeart/2009/3/layout/RandomtoResultProcess"/>
    <dgm:cxn modelId="{82E6431B-8B8B-4123-B1B4-C3A71373B42C}" type="presOf" srcId="{1AD2D624-5257-4CCB-AD10-C991E4035709}" destId="{5B38EAB5-A3CE-4378-A1AE-9CDF0D64E51E}" srcOrd="0" destOrd="0" presId="urn:microsoft.com/office/officeart/2009/3/layout/RandomtoResultProcess"/>
    <dgm:cxn modelId="{2262D915-DA10-4B6B-B56B-4EA218BF4B85}" type="presOf" srcId="{A39795BF-26C4-4D1C-8714-CFC559CA251D}" destId="{33809182-E6DB-4192-9AD2-7CFC0EB1CD0A}" srcOrd="0" destOrd="0" presId="urn:microsoft.com/office/officeart/2009/3/layout/RandomtoResultProcess"/>
    <dgm:cxn modelId="{38AE75AE-B130-4296-9795-DE649946D655}" type="presOf" srcId="{C14D6228-0C78-487C-A184-F3F14FEDE29A}" destId="{E8AB6824-C4D6-458B-8331-00A013F8BC62}" srcOrd="0" destOrd="0" presId="urn:microsoft.com/office/officeart/2009/3/layout/RandomtoResultProcess"/>
    <dgm:cxn modelId="{464DD491-EA5F-4D6F-8CE1-F96300D9C331}" type="presOf" srcId="{F06FA4B8-21E3-454A-B9A2-DD722E1DE0EB}" destId="{85330418-C31B-4352-8B24-B62C370F2537}" srcOrd="0" destOrd="0" presId="urn:microsoft.com/office/officeart/2009/3/layout/RandomtoResultProcess"/>
    <dgm:cxn modelId="{E41AC96D-1D2A-4896-BC74-973B5481C932}" srcId="{F06FA4B8-21E3-454A-B9A2-DD722E1DE0EB}" destId="{DB24A654-321A-4C38-85D3-EEBF8A9A7950}" srcOrd="9" destOrd="0" parTransId="{1C6949D3-CC50-4A3E-9BE2-E36077F0393E}" sibTransId="{1F8E695B-05F0-43CF-87B2-48C3838EAEBE}"/>
    <dgm:cxn modelId="{C5F63C93-02DD-4780-864B-9B9720DBEAE4}" type="presOf" srcId="{0A892287-F32F-4232-8098-8BB7913AD14A}" destId="{F254DE57-5E4C-4829-823C-6239492C134B}" srcOrd="0" destOrd="0" presId="urn:microsoft.com/office/officeart/2009/3/layout/RandomtoResultProcess"/>
    <dgm:cxn modelId="{B6739E42-3DAC-4B52-AD82-F6E4427A5476}" srcId="{F06FA4B8-21E3-454A-B9A2-DD722E1DE0EB}" destId="{0656535B-11F9-4BB2-8EF3-ED404A979051}" srcOrd="10" destOrd="0" parTransId="{30621AF9-033E-4CB0-8732-DD9781C45A48}" sibTransId="{A8B19CFE-77A5-480A-9575-E3CEAF7E5EB7}"/>
    <dgm:cxn modelId="{5261611E-64F8-4FD1-879B-99BD1F146FA7}" type="presOf" srcId="{0656535B-11F9-4BB2-8EF3-ED404A979051}" destId="{9DCF40FB-D4BD-4457-95E6-8774B81A603E}" srcOrd="0" destOrd="0" presId="urn:microsoft.com/office/officeart/2009/3/layout/RandomtoResultProcess"/>
    <dgm:cxn modelId="{9550EB2E-A0E9-4AEF-8EFA-D197AB0FB9CB}" type="presOf" srcId="{8170DEB4-0174-46B2-AD36-6EF7755C7503}" destId="{D9807903-D92F-41C5-831F-D39FD953DF8F}" srcOrd="0" destOrd="0" presId="urn:microsoft.com/office/officeart/2009/3/layout/RandomtoResultProcess"/>
    <dgm:cxn modelId="{C260C0F0-5CFC-4FD2-8388-63D8B0F83BCC}" type="presParOf" srcId="{85330418-C31B-4352-8B24-B62C370F2537}" destId="{A26340DB-43E3-44A7-8052-D712211BD2D9}" srcOrd="0" destOrd="0" presId="urn:microsoft.com/office/officeart/2009/3/layout/RandomtoResultProcess"/>
    <dgm:cxn modelId="{342EC8A4-F67C-4079-A376-B3DE8A59D1A3}" type="presParOf" srcId="{A26340DB-43E3-44A7-8052-D712211BD2D9}" destId="{5B38EAB5-A3CE-4378-A1AE-9CDF0D64E51E}" srcOrd="0" destOrd="0" presId="urn:microsoft.com/office/officeart/2009/3/layout/RandomtoResultProcess"/>
    <dgm:cxn modelId="{7B4F2FA9-3A2F-44C3-89EB-DE4C7A070459}" type="presParOf" srcId="{A26340DB-43E3-44A7-8052-D712211BD2D9}" destId="{F06CBFE3-E018-4335-B767-B421297A4E68}" srcOrd="1" destOrd="0" presId="urn:microsoft.com/office/officeart/2009/3/layout/RandomtoResultProcess"/>
    <dgm:cxn modelId="{9E826FDA-0538-4A8F-8147-A5061B26B350}" type="presParOf" srcId="{A26340DB-43E3-44A7-8052-D712211BD2D9}" destId="{7911C9D6-0A22-42CD-A6CE-E55D5D4F63AB}" srcOrd="2" destOrd="0" presId="urn:microsoft.com/office/officeart/2009/3/layout/RandomtoResultProcess"/>
    <dgm:cxn modelId="{EB82D1F2-A27B-4250-9BE3-EE767C02CDDF}" type="presParOf" srcId="{A26340DB-43E3-44A7-8052-D712211BD2D9}" destId="{7ED5C8EE-E636-4149-B7B6-E6B4E0A56CA6}" srcOrd="3" destOrd="0" presId="urn:microsoft.com/office/officeart/2009/3/layout/RandomtoResultProcess"/>
    <dgm:cxn modelId="{AAEF4F57-6D7F-49C4-A2D0-2D823EAA36F0}" type="presParOf" srcId="{A26340DB-43E3-44A7-8052-D712211BD2D9}" destId="{21FE7520-5267-4A4B-8919-C7F3ADDC6FC8}" srcOrd="4" destOrd="0" presId="urn:microsoft.com/office/officeart/2009/3/layout/RandomtoResultProcess"/>
    <dgm:cxn modelId="{FB407111-0D4E-4F46-8D1B-4EAD80C31BBE}" type="presParOf" srcId="{A26340DB-43E3-44A7-8052-D712211BD2D9}" destId="{970DFE63-9CDB-4AAF-96AD-8E5610209103}" srcOrd="5" destOrd="0" presId="urn:microsoft.com/office/officeart/2009/3/layout/RandomtoResultProcess"/>
    <dgm:cxn modelId="{12421EE4-EE3C-4B59-9C00-219B162ED426}" type="presParOf" srcId="{A26340DB-43E3-44A7-8052-D712211BD2D9}" destId="{8C73C5FA-DFB9-4CB2-A9C5-05A4E763416A}" srcOrd="6" destOrd="0" presId="urn:microsoft.com/office/officeart/2009/3/layout/RandomtoResultProcess"/>
    <dgm:cxn modelId="{B5B21718-500E-4893-B3A9-FA6FE4B07F4E}" type="presParOf" srcId="{A26340DB-43E3-44A7-8052-D712211BD2D9}" destId="{EFC46F97-FF82-4C02-95E3-094FBC4DB74D}" srcOrd="7" destOrd="0" presId="urn:microsoft.com/office/officeart/2009/3/layout/RandomtoResultProcess"/>
    <dgm:cxn modelId="{7356CAE2-DFCD-4FCB-9876-0C8C769FC55B}" type="presParOf" srcId="{A26340DB-43E3-44A7-8052-D712211BD2D9}" destId="{6B61B40D-55D7-4BE9-84A2-AF3816C759CE}" srcOrd="8" destOrd="0" presId="urn:microsoft.com/office/officeart/2009/3/layout/RandomtoResultProcess"/>
    <dgm:cxn modelId="{5E633550-A8F0-43FA-B649-1851386C3BB1}" type="presParOf" srcId="{A26340DB-43E3-44A7-8052-D712211BD2D9}" destId="{27518B23-CF56-42D1-943D-F27E394D6A83}" srcOrd="9" destOrd="0" presId="urn:microsoft.com/office/officeart/2009/3/layout/RandomtoResultProcess"/>
    <dgm:cxn modelId="{6BAA8748-5B8D-48D5-92A7-A0270EAD4DB7}" type="presParOf" srcId="{A26340DB-43E3-44A7-8052-D712211BD2D9}" destId="{FD388233-D461-474F-986E-E8F78B867039}" srcOrd="10" destOrd="0" presId="urn:microsoft.com/office/officeart/2009/3/layout/RandomtoResultProcess"/>
    <dgm:cxn modelId="{58ED55F8-97F8-47BD-9E36-32F33626B397}" type="presParOf" srcId="{A26340DB-43E3-44A7-8052-D712211BD2D9}" destId="{453E8C4F-D90D-4E11-8AD0-4C11253DC0E5}" srcOrd="11" destOrd="0" presId="urn:microsoft.com/office/officeart/2009/3/layout/RandomtoResultProcess"/>
    <dgm:cxn modelId="{33E2C572-3720-40CB-84C5-A4DBA95DCAC4}" type="presParOf" srcId="{A26340DB-43E3-44A7-8052-D712211BD2D9}" destId="{923CE9A7-46FB-4AD3-AEA5-F0084ED7DB8C}" srcOrd="12" destOrd="0" presId="urn:microsoft.com/office/officeart/2009/3/layout/RandomtoResultProcess"/>
    <dgm:cxn modelId="{5521BE22-AC15-431B-9451-5DE20405898D}" type="presParOf" srcId="{A26340DB-43E3-44A7-8052-D712211BD2D9}" destId="{888B0E01-919D-419E-A164-767E395AC4F0}" srcOrd="13" destOrd="0" presId="urn:microsoft.com/office/officeart/2009/3/layout/RandomtoResultProcess"/>
    <dgm:cxn modelId="{EE26D3B4-C59E-4C64-99C0-E5746B40F97B}" type="presParOf" srcId="{A26340DB-43E3-44A7-8052-D712211BD2D9}" destId="{768BA607-3006-40D3-8C08-3D6AC3A06BCF}" srcOrd="14" destOrd="0" presId="urn:microsoft.com/office/officeart/2009/3/layout/RandomtoResultProcess"/>
    <dgm:cxn modelId="{0197801B-C6AA-4D8E-8028-F45D2945B5EB}" type="presParOf" srcId="{A26340DB-43E3-44A7-8052-D712211BD2D9}" destId="{23A5E121-3031-4DDB-BC1A-0BC7BB8DD575}" srcOrd="15" destOrd="0" presId="urn:microsoft.com/office/officeart/2009/3/layout/RandomtoResultProcess"/>
    <dgm:cxn modelId="{72C0D3D6-46F1-4844-A4F3-F664A60193B7}" type="presParOf" srcId="{A26340DB-43E3-44A7-8052-D712211BD2D9}" destId="{DAE885BB-F24E-410E-8217-6ECE81C775BF}" srcOrd="16" destOrd="0" presId="urn:microsoft.com/office/officeart/2009/3/layout/RandomtoResultProcess"/>
    <dgm:cxn modelId="{8C1F960D-2062-456D-98D9-107D2A06C2EF}" type="presParOf" srcId="{A26340DB-43E3-44A7-8052-D712211BD2D9}" destId="{8FCFCAD4-11E6-417F-8F01-0452EFD2CA00}" srcOrd="17" destOrd="0" presId="urn:microsoft.com/office/officeart/2009/3/layout/RandomtoResultProcess"/>
    <dgm:cxn modelId="{3909C7CD-DE80-4EE1-86F8-875EF1297556}" type="presParOf" srcId="{A26340DB-43E3-44A7-8052-D712211BD2D9}" destId="{87C9F425-5967-4EB1-B99D-4A1C5317C893}" srcOrd="18" destOrd="0" presId="urn:microsoft.com/office/officeart/2009/3/layout/RandomtoResultProcess"/>
    <dgm:cxn modelId="{AE13114C-8910-46ED-9310-A8FB17B55452}" type="presParOf" srcId="{85330418-C31B-4352-8B24-B62C370F2537}" destId="{5931D0F8-F771-4AB2-990A-6980718927F9}" srcOrd="1" destOrd="0" presId="urn:microsoft.com/office/officeart/2009/3/layout/RandomtoResultProcess"/>
    <dgm:cxn modelId="{77BCFD66-1D0F-42D5-A289-1D47D54F45CD}" type="presParOf" srcId="{5931D0F8-F771-4AB2-990A-6980718927F9}" destId="{1E5B83AF-FBA6-4BE7-9C79-86CBAD739866}" srcOrd="0" destOrd="0" presId="urn:microsoft.com/office/officeart/2009/3/layout/RandomtoResultProcess"/>
    <dgm:cxn modelId="{08452768-B7AB-45FD-B9F5-6063409E60B5}" type="presParOf" srcId="{5931D0F8-F771-4AB2-990A-6980718927F9}" destId="{2DBD52B0-BBC4-4770-A528-6FD499D1560F}" srcOrd="1" destOrd="0" presId="urn:microsoft.com/office/officeart/2009/3/layout/RandomtoResultProcess"/>
    <dgm:cxn modelId="{8F543024-3241-4656-9E80-08CC142214C4}" type="presParOf" srcId="{85330418-C31B-4352-8B24-B62C370F2537}" destId="{40ADDC87-4588-475F-A763-4300085BC32E}" srcOrd="2" destOrd="0" presId="urn:microsoft.com/office/officeart/2009/3/layout/RandomtoResultProcess"/>
    <dgm:cxn modelId="{363800B4-6F7E-4240-9CCE-B36E897C8075}" type="presParOf" srcId="{40ADDC87-4588-475F-A763-4300085BC32E}" destId="{D5287BAA-9104-4928-8128-0469376F3963}" srcOrd="0" destOrd="0" presId="urn:microsoft.com/office/officeart/2009/3/layout/RandomtoResultProcess"/>
    <dgm:cxn modelId="{5910EB97-229A-4971-8478-2C65341572ED}" type="presParOf" srcId="{40ADDC87-4588-475F-A763-4300085BC32E}" destId="{B2782EF6-3D45-499C-A2D5-F21053060009}" srcOrd="1" destOrd="0" presId="urn:microsoft.com/office/officeart/2009/3/layout/RandomtoResultProcess"/>
    <dgm:cxn modelId="{A00F6BE3-BEB3-4E95-87E3-FEC84690A068}" type="presParOf" srcId="{85330418-C31B-4352-8B24-B62C370F2537}" destId="{48C4C65F-D6E2-4B96-AC00-3BE708E35862}" srcOrd="3" destOrd="0" presId="urn:microsoft.com/office/officeart/2009/3/layout/RandomtoResultProcess"/>
    <dgm:cxn modelId="{53B3F1D5-43EE-40AB-9760-6F888F0D2AB4}" type="presParOf" srcId="{48C4C65F-D6E2-4B96-AC00-3BE708E35862}" destId="{33B15242-AA0D-4DC4-BB3C-50FC451F85C6}" srcOrd="0" destOrd="0" presId="urn:microsoft.com/office/officeart/2009/3/layout/RandomtoResultProcess"/>
    <dgm:cxn modelId="{63C7A19A-8F4E-40E9-919F-B1E6E69D10FC}" type="presParOf" srcId="{48C4C65F-D6E2-4B96-AC00-3BE708E35862}" destId="{8530F23B-8681-48D6-90F0-ED4218461974}" srcOrd="1" destOrd="0" presId="urn:microsoft.com/office/officeart/2009/3/layout/RandomtoResultProcess"/>
    <dgm:cxn modelId="{990F68A3-A450-45B5-B140-8B5C5C4C2DD5}" type="presParOf" srcId="{85330418-C31B-4352-8B24-B62C370F2537}" destId="{85E41279-4418-4510-9BF9-611A1A7D9CB4}" srcOrd="4" destOrd="0" presId="urn:microsoft.com/office/officeart/2009/3/layout/RandomtoResultProcess"/>
    <dgm:cxn modelId="{CCC46229-D2E2-4AE1-86E0-0C9C2F84E65D}" type="presParOf" srcId="{85E41279-4418-4510-9BF9-611A1A7D9CB4}" destId="{A0BCBFE0-9E11-4906-8284-F1538EC5035C}" srcOrd="0" destOrd="0" presId="urn:microsoft.com/office/officeart/2009/3/layout/RandomtoResultProcess"/>
    <dgm:cxn modelId="{52ED226B-BC79-48A3-808F-24B62FB5712D}" type="presParOf" srcId="{85E41279-4418-4510-9BF9-611A1A7D9CB4}" destId="{A6763D99-7465-4B68-8A21-A17B77391662}" srcOrd="1" destOrd="0" presId="urn:microsoft.com/office/officeart/2009/3/layout/RandomtoResultProcess"/>
    <dgm:cxn modelId="{0CB8896B-05E0-416E-9BAD-6B61416C0356}" type="presParOf" srcId="{85330418-C31B-4352-8B24-B62C370F2537}" destId="{E402D5F2-1190-405B-8D7D-1FA3EE148057}" srcOrd="5" destOrd="0" presId="urn:microsoft.com/office/officeart/2009/3/layout/RandomtoResultProcess"/>
    <dgm:cxn modelId="{196B2663-436E-4513-97ED-3BBC67606D41}" type="presParOf" srcId="{E402D5F2-1190-405B-8D7D-1FA3EE148057}" destId="{B117681E-0E00-44C2-BEA8-BF6414D4CCE8}" srcOrd="0" destOrd="0" presId="urn:microsoft.com/office/officeart/2009/3/layout/RandomtoResultProcess"/>
    <dgm:cxn modelId="{28582FA6-DAD9-416C-82AF-C7C71CA8E936}" type="presParOf" srcId="{E402D5F2-1190-405B-8D7D-1FA3EE148057}" destId="{1D4F3233-2BC8-4900-8C38-A262293C1A24}" srcOrd="1" destOrd="0" presId="urn:microsoft.com/office/officeart/2009/3/layout/RandomtoResultProcess"/>
    <dgm:cxn modelId="{CAC1C055-DE3C-4113-B976-017923214A07}" type="presParOf" srcId="{85330418-C31B-4352-8B24-B62C370F2537}" destId="{74F39EF5-2B80-4162-A54E-37F9976477D5}" srcOrd="6" destOrd="0" presId="urn:microsoft.com/office/officeart/2009/3/layout/RandomtoResultProcess"/>
    <dgm:cxn modelId="{99754202-D362-42E4-968E-5CFCFBEDC78B}" type="presParOf" srcId="{74F39EF5-2B80-4162-A54E-37F9976477D5}" destId="{E8AB6824-C4D6-458B-8331-00A013F8BC62}" srcOrd="0" destOrd="0" presId="urn:microsoft.com/office/officeart/2009/3/layout/RandomtoResultProcess"/>
    <dgm:cxn modelId="{797EE7FC-A8D3-4641-B914-208F583F3C2A}" type="presParOf" srcId="{74F39EF5-2B80-4162-A54E-37F9976477D5}" destId="{7093E5C8-B20D-4064-A646-32A37896A7AE}" srcOrd="1" destOrd="0" presId="urn:microsoft.com/office/officeart/2009/3/layout/RandomtoResultProcess"/>
    <dgm:cxn modelId="{5E5BF64D-C441-47A4-8286-611C41284C3A}" type="presParOf" srcId="{85330418-C31B-4352-8B24-B62C370F2537}" destId="{926F8FCF-9B22-44F3-B00E-074D34ACF67B}" srcOrd="7" destOrd="0" presId="urn:microsoft.com/office/officeart/2009/3/layout/RandomtoResultProcess"/>
    <dgm:cxn modelId="{18D562CC-2488-4D21-A3F8-AA132FD87F36}" type="presParOf" srcId="{926F8FCF-9B22-44F3-B00E-074D34ACF67B}" destId="{F482484A-3C58-45CD-8CE8-FC0356897BDB}" srcOrd="0" destOrd="0" presId="urn:microsoft.com/office/officeart/2009/3/layout/RandomtoResultProcess"/>
    <dgm:cxn modelId="{2543AA33-C90C-46B6-8979-127AD2F134DD}" type="presParOf" srcId="{926F8FCF-9B22-44F3-B00E-074D34ACF67B}" destId="{8EF883DE-2D37-42E8-8C30-740854E73F5B}" srcOrd="1" destOrd="0" presId="urn:microsoft.com/office/officeart/2009/3/layout/RandomtoResultProcess"/>
    <dgm:cxn modelId="{AF4A9912-E795-43C0-8289-D8E53661A3EF}" type="presParOf" srcId="{85330418-C31B-4352-8B24-B62C370F2537}" destId="{ED2AF6DD-0E8A-4347-A4D8-F35278968CC2}" srcOrd="8" destOrd="0" presId="urn:microsoft.com/office/officeart/2009/3/layout/RandomtoResultProcess"/>
    <dgm:cxn modelId="{6188A52E-EC38-4D23-859F-EA45B23FE33D}" type="presParOf" srcId="{ED2AF6DD-0E8A-4347-A4D8-F35278968CC2}" destId="{9E93439E-DA1A-447D-96DC-A61ADFAE16F7}" srcOrd="0" destOrd="0" presId="urn:microsoft.com/office/officeart/2009/3/layout/RandomtoResultProcess"/>
    <dgm:cxn modelId="{DAFDF702-6A54-4D55-AE7A-1A511CA44926}" type="presParOf" srcId="{ED2AF6DD-0E8A-4347-A4D8-F35278968CC2}" destId="{CD0EBA33-2DCE-43C8-A454-9A18AC68D734}" srcOrd="1" destOrd="0" presId="urn:microsoft.com/office/officeart/2009/3/layout/RandomtoResultProcess"/>
    <dgm:cxn modelId="{81775E9F-2A28-47DC-BBB2-A8E7E1B8E48A}" type="presParOf" srcId="{85330418-C31B-4352-8B24-B62C370F2537}" destId="{561B7AA0-8CB4-4B10-8E92-D2C11C02E465}" srcOrd="9" destOrd="0" presId="urn:microsoft.com/office/officeart/2009/3/layout/RandomtoResultProcess"/>
    <dgm:cxn modelId="{7BAE8D18-E360-40D5-A8DF-2608D7E7C4EC}" type="presParOf" srcId="{561B7AA0-8CB4-4B10-8E92-D2C11C02E465}" destId="{C485DE41-63EB-4F7B-9A27-AC04C68AF286}" srcOrd="0" destOrd="0" presId="urn:microsoft.com/office/officeart/2009/3/layout/RandomtoResultProcess"/>
    <dgm:cxn modelId="{8ABC84D6-911E-4480-A430-19F65DC76B50}" type="presParOf" srcId="{561B7AA0-8CB4-4B10-8E92-D2C11C02E465}" destId="{BB4CA0A6-3D7A-45EF-9988-5A118FC434A2}" srcOrd="1" destOrd="0" presId="urn:microsoft.com/office/officeart/2009/3/layout/RandomtoResultProcess"/>
    <dgm:cxn modelId="{7A91E4CE-56A2-4A67-B942-46FD8B6861B1}" type="presParOf" srcId="{85330418-C31B-4352-8B24-B62C370F2537}" destId="{B27D1E02-7F94-449A-A5EB-5F889A597665}" srcOrd="10" destOrd="0" presId="urn:microsoft.com/office/officeart/2009/3/layout/RandomtoResultProcess"/>
    <dgm:cxn modelId="{20347A78-7A16-4BBE-9178-29AC9DA289C3}" type="presParOf" srcId="{B27D1E02-7F94-449A-A5EB-5F889A597665}" destId="{33809182-E6DB-4192-9AD2-7CFC0EB1CD0A}" srcOrd="0" destOrd="0" presId="urn:microsoft.com/office/officeart/2009/3/layout/RandomtoResultProcess"/>
    <dgm:cxn modelId="{A7AA9A92-7EC7-4AB6-9BDD-2B4E7A2ACC9E}" type="presParOf" srcId="{B27D1E02-7F94-449A-A5EB-5F889A597665}" destId="{3BECD72C-4B58-4DE4-B838-48646B75508F}" srcOrd="1" destOrd="0" presId="urn:microsoft.com/office/officeart/2009/3/layout/RandomtoResultProcess"/>
    <dgm:cxn modelId="{E6095A02-3EDD-4A9F-B159-6E72B4BF0484}" type="presParOf" srcId="{85330418-C31B-4352-8B24-B62C370F2537}" destId="{CDD29020-5C02-431F-8679-C212023F47B4}" srcOrd="11" destOrd="0" presId="urn:microsoft.com/office/officeart/2009/3/layout/RandomtoResultProcess"/>
    <dgm:cxn modelId="{B34D63BE-29B4-44D8-B831-3FAD77627EA7}" type="presParOf" srcId="{CDD29020-5C02-431F-8679-C212023F47B4}" destId="{BEB208FD-768A-4F9D-BB5B-BD1692DD0575}" srcOrd="0" destOrd="0" presId="urn:microsoft.com/office/officeart/2009/3/layout/RandomtoResultProcess"/>
    <dgm:cxn modelId="{6AEBF964-F432-439B-B4A8-A033A282E48A}" type="presParOf" srcId="{CDD29020-5C02-431F-8679-C212023F47B4}" destId="{1C325A2B-1DC4-4F8A-A330-916AEF17AD93}" srcOrd="1" destOrd="0" presId="urn:microsoft.com/office/officeart/2009/3/layout/RandomtoResultProcess"/>
    <dgm:cxn modelId="{B8B6BD28-09FC-402C-B404-0276658FDC85}" type="presParOf" srcId="{85330418-C31B-4352-8B24-B62C370F2537}" destId="{9FA03990-F1B4-4779-AF61-0A1C84531EFC}" srcOrd="12" destOrd="0" presId="urn:microsoft.com/office/officeart/2009/3/layout/RandomtoResultProcess"/>
    <dgm:cxn modelId="{7E2AA021-FDB9-40A3-8654-81CDA86B24AA}" type="presParOf" srcId="{9FA03990-F1B4-4779-AF61-0A1C84531EFC}" destId="{2C6413C0-2FD5-4CDD-B176-BB5D9E9403F6}" srcOrd="0" destOrd="0" presId="urn:microsoft.com/office/officeart/2009/3/layout/RandomtoResultProcess"/>
    <dgm:cxn modelId="{27141DA9-4041-4C45-AA70-F9041473C135}" type="presParOf" srcId="{9FA03990-F1B4-4779-AF61-0A1C84531EFC}" destId="{4CF14444-0696-4A13-AD3F-C34E821613A4}" srcOrd="1" destOrd="0" presId="urn:microsoft.com/office/officeart/2009/3/layout/RandomtoResultProcess"/>
    <dgm:cxn modelId="{0A72A425-6086-4D36-852C-04227E507195}" type="presParOf" srcId="{9FA03990-F1B4-4779-AF61-0A1C84531EFC}" destId="{554511A4-A61A-4904-8C06-78C4B10A8F10}" srcOrd="2" destOrd="0" presId="urn:microsoft.com/office/officeart/2009/3/layout/RandomtoResultProcess"/>
    <dgm:cxn modelId="{8F274C2B-1EC3-4CBD-B69E-2DD9B8F3E2F3}" type="presParOf" srcId="{85330418-C31B-4352-8B24-B62C370F2537}" destId="{FFB87F51-26FA-4BB7-9708-F47CD345AAC3}" srcOrd="13" destOrd="0" presId="urn:microsoft.com/office/officeart/2009/3/layout/RandomtoResultProcess"/>
    <dgm:cxn modelId="{2C9DD93B-2841-4EBA-8F1E-281044EA53A9}" type="presParOf" srcId="{FFB87F51-26FA-4BB7-9708-F47CD345AAC3}" destId="{4E873D53-E6F9-4917-A0C7-7AB9B881DAA4}" srcOrd="0" destOrd="0" presId="urn:microsoft.com/office/officeart/2009/3/layout/RandomtoResultProcess"/>
    <dgm:cxn modelId="{839D82BA-BC32-4979-B6E7-4626B1B5B84F}" type="presParOf" srcId="{FFB87F51-26FA-4BB7-9708-F47CD345AAC3}" destId="{717C56C5-0718-4722-877E-B1F996FD98C0}" srcOrd="1" destOrd="0" presId="urn:microsoft.com/office/officeart/2009/3/layout/RandomtoResultProcess"/>
    <dgm:cxn modelId="{70FD9CD7-9617-4DA2-A417-D27C70D6BDB1}" type="presParOf" srcId="{85330418-C31B-4352-8B24-B62C370F2537}" destId="{2BB04328-9687-45E9-BF19-459F568B877E}" srcOrd="14" destOrd="0" presId="urn:microsoft.com/office/officeart/2009/3/layout/RandomtoResultProcess"/>
    <dgm:cxn modelId="{0408C78C-2309-4B2B-B3D0-644F8B2C433B}" type="presParOf" srcId="{2BB04328-9687-45E9-BF19-459F568B877E}" destId="{0C30280C-1139-4B68-B7C2-47386AF3BD86}" srcOrd="0" destOrd="0" presId="urn:microsoft.com/office/officeart/2009/3/layout/RandomtoResultProcess"/>
    <dgm:cxn modelId="{E05447B3-C381-4A06-B208-0F4B741AB5EA}" type="presParOf" srcId="{2BB04328-9687-45E9-BF19-459F568B877E}" destId="{C6FD80CB-8B97-4718-A87F-AA2DAAD24D58}" srcOrd="1" destOrd="0" presId="urn:microsoft.com/office/officeart/2009/3/layout/RandomtoResultProcess"/>
    <dgm:cxn modelId="{606F3123-FA8B-4BD1-98E3-58E71A043C39}" type="presParOf" srcId="{85330418-C31B-4352-8B24-B62C370F2537}" destId="{2700ACD8-3B35-475C-A10B-957A8F89867C}" srcOrd="15" destOrd="0" presId="urn:microsoft.com/office/officeart/2009/3/layout/RandomtoResultProcess"/>
    <dgm:cxn modelId="{5B14F15A-796A-4255-B9FA-F7D6173365FF}" type="presParOf" srcId="{2700ACD8-3B35-475C-A10B-957A8F89867C}" destId="{78969B51-B0BC-43AA-99B0-F0C0EE046461}" srcOrd="0" destOrd="0" presId="urn:microsoft.com/office/officeart/2009/3/layout/RandomtoResultProcess"/>
    <dgm:cxn modelId="{AAC7983E-3B5E-44F0-9ACD-72080FE7AB11}" type="presParOf" srcId="{2700ACD8-3B35-475C-A10B-957A8F89867C}" destId="{203EAEE0-BCA5-4501-ABDE-1075A8034C94}" srcOrd="1" destOrd="0" presId="urn:microsoft.com/office/officeart/2009/3/layout/RandomtoResultProcess"/>
    <dgm:cxn modelId="{BAABD623-4D40-4772-884B-498A1CE8CA67}" type="presParOf" srcId="{85330418-C31B-4352-8B24-B62C370F2537}" destId="{66B19EA2-B2F4-4CB4-AFF3-833BE662EAC5}" srcOrd="16" destOrd="0" presId="urn:microsoft.com/office/officeart/2009/3/layout/RandomtoResultProcess"/>
    <dgm:cxn modelId="{54FD8A98-2892-4AD0-B26F-FA113F582D63}" type="presParOf" srcId="{66B19EA2-B2F4-4CB4-AFF3-833BE662EAC5}" destId="{D9807903-D92F-41C5-831F-D39FD953DF8F}" srcOrd="0" destOrd="0" presId="urn:microsoft.com/office/officeart/2009/3/layout/RandomtoResultProcess"/>
    <dgm:cxn modelId="{806A3221-8337-465E-BC08-D9CCB12207C9}" type="presParOf" srcId="{66B19EA2-B2F4-4CB4-AFF3-833BE662EAC5}" destId="{9D2AE7C9-1042-4CF7-8E5E-F7284298C642}" srcOrd="1" destOrd="0" presId="urn:microsoft.com/office/officeart/2009/3/layout/RandomtoResultProcess"/>
    <dgm:cxn modelId="{B9777DD6-6603-4A77-AB0C-04B0D9FD501A}" type="presParOf" srcId="{85330418-C31B-4352-8B24-B62C370F2537}" destId="{EB5E5E13-A3AE-4A65-96D5-F13E432B3FDA}" srcOrd="17" destOrd="0" presId="urn:microsoft.com/office/officeart/2009/3/layout/RandomtoResultProcess"/>
    <dgm:cxn modelId="{20919572-E878-4CBC-9C4B-92B05E16AD40}" type="presParOf" srcId="{EB5E5E13-A3AE-4A65-96D5-F13E432B3FDA}" destId="{A4D6C406-8F59-4457-B53D-886485AB1AFC}" srcOrd="0" destOrd="0" presId="urn:microsoft.com/office/officeart/2009/3/layout/RandomtoResultProcess"/>
    <dgm:cxn modelId="{88DFB839-14BB-48E9-9EC2-7C4B7BF20D03}" type="presParOf" srcId="{EB5E5E13-A3AE-4A65-96D5-F13E432B3FDA}" destId="{42A75B1F-A2E4-44BA-98EB-482B86010EE0}" srcOrd="1" destOrd="0" presId="urn:microsoft.com/office/officeart/2009/3/layout/RandomtoResultProcess"/>
    <dgm:cxn modelId="{906F5427-6B6B-4BA1-B57F-33F238452B8C}" type="presParOf" srcId="{85330418-C31B-4352-8B24-B62C370F2537}" destId="{22A8DE7A-4399-44A8-B3DC-58FAC9DB2654}" srcOrd="18" destOrd="0" presId="urn:microsoft.com/office/officeart/2009/3/layout/RandomtoResultProcess"/>
    <dgm:cxn modelId="{9C37D9F0-33D0-4F2E-A00D-ACEA399C9EE0}" type="presParOf" srcId="{22A8DE7A-4399-44A8-B3DC-58FAC9DB2654}" destId="{DB8CAB90-E95F-429F-9708-40571AD7DAA5}" srcOrd="0" destOrd="0" presId="urn:microsoft.com/office/officeart/2009/3/layout/RandomtoResultProcess"/>
    <dgm:cxn modelId="{FDB18CF6-4DA2-4A31-8000-D8DE182B3B6F}" type="presParOf" srcId="{22A8DE7A-4399-44A8-B3DC-58FAC9DB2654}" destId="{F0590C8D-D58C-46DD-8624-DB1FD41D60DD}" srcOrd="1" destOrd="0" presId="urn:microsoft.com/office/officeart/2009/3/layout/RandomtoResultProcess"/>
    <dgm:cxn modelId="{7AA0EE71-478D-4B26-AE19-117EEC54538B}" type="presParOf" srcId="{85330418-C31B-4352-8B24-B62C370F2537}" destId="{3E86C106-E75C-4280-9BE1-AD9D2532727C}" srcOrd="19" destOrd="0" presId="urn:microsoft.com/office/officeart/2009/3/layout/RandomtoResultProcess"/>
    <dgm:cxn modelId="{5E8648AB-9B15-4722-AF15-F7A95341CF75}" type="presParOf" srcId="{3E86C106-E75C-4280-9BE1-AD9D2532727C}" destId="{51D73FAD-D6C7-4EF4-AE5C-3946855A55D2}" srcOrd="0" destOrd="0" presId="urn:microsoft.com/office/officeart/2009/3/layout/RandomtoResultProcess"/>
    <dgm:cxn modelId="{FCBC5917-D4B4-463D-BA5A-1615EC209CF3}" type="presParOf" srcId="{3E86C106-E75C-4280-9BE1-AD9D2532727C}" destId="{E7F53310-0E3B-4E61-9635-246C48E61E3D}" srcOrd="1" destOrd="0" presId="urn:microsoft.com/office/officeart/2009/3/layout/RandomtoResultProcess"/>
    <dgm:cxn modelId="{D32C42C5-60B0-4FD8-9129-5D978E8542DE}" type="presParOf" srcId="{85330418-C31B-4352-8B24-B62C370F2537}" destId="{9B72F66A-0555-4A77-A002-EE9C7F18E180}" srcOrd="20" destOrd="0" presId="urn:microsoft.com/office/officeart/2009/3/layout/RandomtoResultProcess"/>
    <dgm:cxn modelId="{AF2A0606-7038-4ABC-A174-2319ED0AC3D2}" type="presParOf" srcId="{9B72F66A-0555-4A77-A002-EE9C7F18E180}" destId="{9DCF40FB-D4BD-4457-95E6-8774B81A603E}" srcOrd="0" destOrd="0" presId="urn:microsoft.com/office/officeart/2009/3/layout/RandomtoResultProcess"/>
    <dgm:cxn modelId="{E91EF23F-2BAE-4688-AB7B-6A4D063622D9}" type="presParOf" srcId="{9B72F66A-0555-4A77-A002-EE9C7F18E180}" destId="{7C56B618-1337-4B01-9367-AFE47EEABF7D}" srcOrd="1" destOrd="0" presId="urn:microsoft.com/office/officeart/2009/3/layout/RandomtoResultProcess"/>
    <dgm:cxn modelId="{EA5CAF77-99BF-4FC9-A930-F4CAC10FF166}" type="presParOf" srcId="{85330418-C31B-4352-8B24-B62C370F2537}" destId="{3B9B6F0E-8238-449C-A638-2F117855550D}" srcOrd="21" destOrd="0" presId="urn:microsoft.com/office/officeart/2009/3/layout/RandomtoResultProcess"/>
    <dgm:cxn modelId="{9BD28F36-1F71-4651-8B03-9687A4D76D24}" type="presParOf" srcId="{3B9B6F0E-8238-449C-A638-2F117855550D}" destId="{426E7DC6-3951-487B-99E4-60774F01FF52}" srcOrd="0" destOrd="0" presId="urn:microsoft.com/office/officeart/2009/3/layout/RandomtoResultProcess"/>
    <dgm:cxn modelId="{2000CAC2-D053-460D-9BE4-8B9A68695216}" type="presParOf" srcId="{3B9B6F0E-8238-449C-A638-2F117855550D}" destId="{7FFFF858-E50A-4092-867E-A87FE121855E}" srcOrd="1" destOrd="0" presId="urn:microsoft.com/office/officeart/2009/3/layout/RandomtoResultProcess"/>
    <dgm:cxn modelId="{828C8A4A-1F8D-445C-BA33-2C5BB2E98298}" type="presParOf" srcId="{85330418-C31B-4352-8B24-B62C370F2537}" destId="{BBE8A74E-F276-4037-BA18-8AAB8B71CE1A}" srcOrd="22" destOrd="0" presId="urn:microsoft.com/office/officeart/2009/3/layout/RandomtoResultProcess"/>
    <dgm:cxn modelId="{F17DA6B4-A3B4-4259-831C-C3E7A8559A17}" type="presParOf" srcId="{BBE8A74E-F276-4037-BA18-8AAB8B71CE1A}" destId="{F254DE57-5E4C-4829-823C-6239492C134B}" srcOrd="0" destOrd="0" presId="urn:microsoft.com/office/officeart/2009/3/layout/RandomtoResultProcess"/>
    <dgm:cxn modelId="{74087AD1-ADF5-4F9F-B7EA-6D1BCD6282CE}" type="presParOf" srcId="{BBE8A74E-F276-4037-BA18-8AAB8B71CE1A}" destId="{48333799-B55C-4E3F-A34A-44DC70B71BD5}" srcOrd="1"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D69024-88D9-4CF3-8019-7AE91029BD5C}"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n-US"/>
        </a:p>
      </dgm:t>
    </dgm:pt>
    <dgm:pt modelId="{28CD7A36-86D5-478B-9CEA-DC52475C04DA}">
      <dgm:prSet phldrT="[Text]" custT="1"/>
      <dgm:spPr/>
      <dgm:t>
        <a:bodyPr/>
        <a:lstStyle/>
        <a:p>
          <a:r>
            <a:rPr lang="fa-IR" sz="2400" b="1" dirty="0" smtClean="0">
              <a:cs typeface="B Nazanin" panose="00000400000000000000" pitchFamily="2" charset="-78"/>
            </a:rPr>
            <a:t>گذشته </a:t>
          </a:r>
          <a:endParaRPr lang="en-US" sz="2200" b="1" dirty="0">
            <a:cs typeface="B Nazanin" panose="00000400000000000000" pitchFamily="2" charset="-78"/>
          </a:endParaRPr>
        </a:p>
      </dgm:t>
    </dgm:pt>
    <dgm:pt modelId="{1F91CA39-DFC4-4BAC-81F9-F90AA268638F}" type="parTrans" cxnId="{58A96309-CBFA-48B4-A0A0-FAC377A404D8}">
      <dgm:prSet/>
      <dgm:spPr/>
      <dgm:t>
        <a:bodyPr/>
        <a:lstStyle/>
        <a:p>
          <a:endParaRPr lang="en-US"/>
        </a:p>
      </dgm:t>
    </dgm:pt>
    <dgm:pt modelId="{A5431287-2875-403D-B1FD-05319F0F9F24}" type="sibTrans" cxnId="{58A96309-CBFA-48B4-A0A0-FAC377A404D8}">
      <dgm:prSet/>
      <dgm:spPr/>
      <dgm:t>
        <a:bodyPr/>
        <a:lstStyle/>
        <a:p>
          <a:endParaRPr lang="en-US"/>
        </a:p>
      </dgm:t>
    </dgm:pt>
    <dgm:pt modelId="{248A99AC-8175-469D-94BC-29CC5E37E65B}">
      <dgm:prSet phldrT="[Text]" custT="1"/>
      <dgm:spPr/>
      <dgm:t>
        <a:bodyPr/>
        <a:lstStyle/>
        <a:p>
          <a:r>
            <a:rPr lang="fa-IR" sz="2800" dirty="0" smtClean="0">
              <a:cs typeface="2  Mehr" panose="00000700000000000000" pitchFamily="2" charset="-78"/>
            </a:rPr>
            <a:t>محیط</a:t>
          </a:r>
          <a:endParaRPr lang="en-US" sz="1800" dirty="0">
            <a:cs typeface="2  Mehr" panose="00000700000000000000" pitchFamily="2" charset="-78"/>
          </a:endParaRPr>
        </a:p>
      </dgm:t>
    </dgm:pt>
    <dgm:pt modelId="{B2F7F940-4EA9-4659-B4BB-1BDADEB5E7A7}" type="parTrans" cxnId="{27CA2B4C-A0FF-4098-BDA8-0AF7EEAB8E34}">
      <dgm:prSet/>
      <dgm:spPr/>
      <dgm:t>
        <a:bodyPr/>
        <a:lstStyle/>
        <a:p>
          <a:endParaRPr lang="en-US"/>
        </a:p>
      </dgm:t>
    </dgm:pt>
    <dgm:pt modelId="{45B52CAF-ECA3-4C8D-9098-9A20EC26DB7E}" type="sibTrans" cxnId="{27CA2B4C-A0FF-4098-BDA8-0AF7EEAB8E34}">
      <dgm:prSet/>
      <dgm:spPr/>
      <dgm:t>
        <a:bodyPr/>
        <a:lstStyle/>
        <a:p>
          <a:endParaRPr lang="en-US"/>
        </a:p>
      </dgm:t>
    </dgm:pt>
    <dgm:pt modelId="{8F6778D5-730B-4005-B0FC-3397E82EC25A}">
      <dgm:prSet phldrT="[Text]" custT="1"/>
      <dgm:spPr/>
      <dgm:t>
        <a:bodyPr/>
        <a:lstStyle/>
        <a:p>
          <a:r>
            <a:rPr lang="fa-IR" sz="2800" dirty="0" smtClean="0">
              <a:cs typeface="2  Mehr" panose="00000700000000000000" pitchFamily="2" charset="-78"/>
            </a:rPr>
            <a:t>فرد</a:t>
          </a:r>
          <a:endParaRPr lang="en-US" sz="1800" dirty="0">
            <a:cs typeface="2  Mehr" panose="00000700000000000000" pitchFamily="2" charset="-78"/>
          </a:endParaRPr>
        </a:p>
      </dgm:t>
    </dgm:pt>
    <dgm:pt modelId="{3A1505F4-3BB5-4B37-82A2-CCB55F710434}" type="parTrans" cxnId="{CD7E80E3-4F70-4662-A1C8-D422CFFFFFC9}">
      <dgm:prSet/>
      <dgm:spPr/>
      <dgm:t>
        <a:bodyPr/>
        <a:lstStyle/>
        <a:p>
          <a:endParaRPr lang="en-US"/>
        </a:p>
      </dgm:t>
    </dgm:pt>
    <dgm:pt modelId="{5941EA49-FC57-4C3D-A8CA-B42F8F797322}" type="sibTrans" cxnId="{CD7E80E3-4F70-4662-A1C8-D422CFFFFFC9}">
      <dgm:prSet/>
      <dgm:spPr/>
      <dgm:t>
        <a:bodyPr/>
        <a:lstStyle/>
        <a:p>
          <a:endParaRPr lang="en-US"/>
        </a:p>
      </dgm:t>
    </dgm:pt>
    <dgm:pt modelId="{B4F8625F-B4A3-4FA1-AADA-31901523F5A9}" type="pres">
      <dgm:prSet presAssocID="{B9D69024-88D9-4CF3-8019-7AE91029BD5C}" presName="Name0" presStyleCnt="0">
        <dgm:presLayoutVars>
          <dgm:chMax val="7"/>
          <dgm:chPref val="7"/>
          <dgm:dir/>
          <dgm:animLvl val="lvl"/>
        </dgm:presLayoutVars>
      </dgm:prSet>
      <dgm:spPr/>
      <dgm:t>
        <a:bodyPr/>
        <a:lstStyle/>
        <a:p>
          <a:endParaRPr lang="en-US"/>
        </a:p>
      </dgm:t>
    </dgm:pt>
    <dgm:pt modelId="{2BCDC5AA-51B5-4A6D-8E29-7741BEBA7DFB}" type="pres">
      <dgm:prSet presAssocID="{28CD7A36-86D5-478B-9CEA-DC52475C04DA}" presName="Accent1" presStyleCnt="0"/>
      <dgm:spPr/>
    </dgm:pt>
    <dgm:pt modelId="{76F3517E-EC79-47B2-82E1-57A0B860EAC9}" type="pres">
      <dgm:prSet presAssocID="{28CD7A36-86D5-478B-9CEA-DC52475C04DA}" presName="Accent" presStyleLbl="node1" presStyleIdx="0" presStyleCnt="3"/>
      <dgm:spPr/>
    </dgm:pt>
    <dgm:pt modelId="{DDC2633A-6DB0-484F-81A4-FFE1D1A44841}" type="pres">
      <dgm:prSet presAssocID="{28CD7A36-86D5-478B-9CEA-DC52475C04DA}" presName="Parent1" presStyleLbl="revTx" presStyleIdx="0" presStyleCnt="3">
        <dgm:presLayoutVars>
          <dgm:chMax val="1"/>
          <dgm:chPref val="1"/>
          <dgm:bulletEnabled val="1"/>
        </dgm:presLayoutVars>
      </dgm:prSet>
      <dgm:spPr/>
      <dgm:t>
        <a:bodyPr/>
        <a:lstStyle/>
        <a:p>
          <a:endParaRPr lang="en-US"/>
        </a:p>
      </dgm:t>
    </dgm:pt>
    <dgm:pt modelId="{1CA79847-79CA-4B88-8D67-F299C0697655}" type="pres">
      <dgm:prSet presAssocID="{248A99AC-8175-469D-94BC-29CC5E37E65B}" presName="Accent2" presStyleCnt="0"/>
      <dgm:spPr/>
    </dgm:pt>
    <dgm:pt modelId="{B9FBDDD1-51E1-4526-8F78-F6A57FB34677}" type="pres">
      <dgm:prSet presAssocID="{248A99AC-8175-469D-94BC-29CC5E37E65B}" presName="Accent" presStyleLbl="node1" presStyleIdx="1" presStyleCnt="3"/>
      <dgm:spPr/>
    </dgm:pt>
    <dgm:pt modelId="{EA53EF3D-6230-4EFA-A14F-1715732AB611}" type="pres">
      <dgm:prSet presAssocID="{248A99AC-8175-469D-94BC-29CC5E37E65B}" presName="Parent2" presStyleLbl="revTx" presStyleIdx="1" presStyleCnt="3">
        <dgm:presLayoutVars>
          <dgm:chMax val="1"/>
          <dgm:chPref val="1"/>
          <dgm:bulletEnabled val="1"/>
        </dgm:presLayoutVars>
      </dgm:prSet>
      <dgm:spPr/>
      <dgm:t>
        <a:bodyPr/>
        <a:lstStyle/>
        <a:p>
          <a:endParaRPr lang="en-US"/>
        </a:p>
      </dgm:t>
    </dgm:pt>
    <dgm:pt modelId="{D6A269CE-6019-4774-A866-368DB58A034E}" type="pres">
      <dgm:prSet presAssocID="{8F6778D5-730B-4005-B0FC-3397E82EC25A}" presName="Accent3" presStyleCnt="0"/>
      <dgm:spPr/>
    </dgm:pt>
    <dgm:pt modelId="{1C405863-DB20-46DF-B268-412E0C165FF7}" type="pres">
      <dgm:prSet presAssocID="{8F6778D5-730B-4005-B0FC-3397E82EC25A}" presName="Accent" presStyleLbl="node1" presStyleIdx="2" presStyleCnt="3"/>
      <dgm:spPr/>
    </dgm:pt>
    <dgm:pt modelId="{246E8655-7447-4395-9C38-75AE1F8249A4}" type="pres">
      <dgm:prSet presAssocID="{8F6778D5-730B-4005-B0FC-3397E82EC25A}" presName="Parent3" presStyleLbl="revTx" presStyleIdx="2" presStyleCnt="3">
        <dgm:presLayoutVars>
          <dgm:chMax val="1"/>
          <dgm:chPref val="1"/>
          <dgm:bulletEnabled val="1"/>
        </dgm:presLayoutVars>
      </dgm:prSet>
      <dgm:spPr/>
      <dgm:t>
        <a:bodyPr/>
        <a:lstStyle/>
        <a:p>
          <a:endParaRPr lang="en-US"/>
        </a:p>
      </dgm:t>
    </dgm:pt>
  </dgm:ptLst>
  <dgm:cxnLst>
    <dgm:cxn modelId="{FEFCDD85-98AF-412D-93E1-4189413B5728}" type="presOf" srcId="{B9D69024-88D9-4CF3-8019-7AE91029BD5C}" destId="{B4F8625F-B4A3-4FA1-AADA-31901523F5A9}" srcOrd="0" destOrd="0" presId="urn:microsoft.com/office/officeart/2009/layout/CircleArrowProcess"/>
    <dgm:cxn modelId="{647871D6-A817-425C-8F12-12B10C1DC2D1}" type="presOf" srcId="{248A99AC-8175-469D-94BC-29CC5E37E65B}" destId="{EA53EF3D-6230-4EFA-A14F-1715732AB611}" srcOrd="0" destOrd="0" presId="urn:microsoft.com/office/officeart/2009/layout/CircleArrowProcess"/>
    <dgm:cxn modelId="{27CA2B4C-A0FF-4098-BDA8-0AF7EEAB8E34}" srcId="{B9D69024-88D9-4CF3-8019-7AE91029BD5C}" destId="{248A99AC-8175-469D-94BC-29CC5E37E65B}" srcOrd="1" destOrd="0" parTransId="{B2F7F940-4EA9-4659-B4BB-1BDADEB5E7A7}" sibTransId="{45B52CAF-ECA3-4C8D-9098-9A20EC26DB7E}"/>
    <dgm:cxn modelId="{993401D7-F209-4A3D-8078-4B6CBCA016EB}" type="presOf" srcId="{8F6778D5-730B-4005-B0FC-3397E82EC25A}" destId="{246E8655-7447-4395-9C38-75AE1F8249A4}" srcOrd="0" destOrd="0" presId="urn:microsoft.com/office/officeart/2009/layout/CircleArrowProcess"/>
    <dgm:cxn modelId="{89986AD4-DFD8-4CA4-A434-B895118BB118}" type="presOf" srcId="{28CD7A36-86D5-478B-9CEA-DC52475C04DA}" destId="{DDC2633A-6DB0-484F-81A4-FFE1D1A44841}" srcOrd="0" destOrd="0" presId="urn:microsoft.com/office/officeart/2009/layout/CircleArrowProcess"/>
    <dgm:cxn modelId="{CD7E80E3-4F70-4662-A1C8-D422CFFFFFC9}" srcId="{B9D69024-88D9-4CF3-8019-7AE91029BD5C}" destId="{8F6778D5-730B-4005-B0FC-3397E82EC25A}" srcOrd="2" destOrd="0" parTransId="{3A1505F4-3BB5-4B37-82A2-CCB55F710434}" sibTransId="{5941EA49-FC57-4C3D-A8CA-B42F8F797322}"/>
    <dgm:cxn modelId="{58A96309-CBFA-48B4-A0A0-FAC377A404D8}" srcId="{B9D69024-88D9-4CF3-8019-7AE91029BD5C}" destId="{28CD7A36-86D5-478B-9CEA-DC52475C04DA}" srcOrd="0" destOrd="0" parTransId="{1F91CA39-DFC4-4BAC-81F9-F90AA268638F}" sibTransId="{A5431287-2875-403D-B1FD-05319F0F9F24}"/>
    <dgm:cxn modelId="{C1F8FF7A-AC8D-42A1-BBEE-D0C6A398DCB4}" type="presParOf" srcId="{B4F8625F-B4A3-4FA1-AADA-31901523F5A9}" destId="{2BCDC5AA-51B5-4A6D-8E29-7741BEBA7DFB}" srcOrd="0" destOrd="0" presId="urn:microsoft.com/office/officeart/2009/layout/CircleArrowProcess"/>
    <dgm:cxn modelId="{CBE8B77A-7531-4711-A81C-957D73632CB8}" type="presParOf" srcId="{2BCDC5AA-51B5-4A6D-8E29-7741BEBA7DFB}" destId="{76F3517E-EC79-47B2-82E1-57A0B860EAC9}" srcOrd="0" destOrd="0" presId="urn:microsoft.com/office/officeart/2009/layout/CircleArrowProcess"/>
    <dgm:cxn modelId="{95EBD63E-1070-4F0C-A44E-EB941C9D070F}" type="presParOf" srcId="{B4F8625F-B4A3-4FA1-AADA-31901523F5A9}" destId="{DDC2633A-6DB0-484F-81A4-FFE1D1A44841}" srcOrd="1" destOrd="0" presId="urn:microsoft.com/office/officeart/2009/layout/CircleArrowProcess"/>
    <dgm:cxn modelId="{0DA086AE-8430-4A45-BE4E-9727A754B34F}" type="presParOf" srcId="{B4F8625F-B4A3-4FA1-AADA-31901523F5A9}" destId="{1CA79847-79CA-4B88-8D67-F299C0697655}" srcOrd="2" destOrd="0" presId="urn:microsoft.com/office/officeart/2009/layout/CircleArrowProcess"/>
    <dgm:cxn modelId="{F035291B-B572-4B77-8930-1DFAFD713FE7}" type="presParOf" srcId="{1CA79847-79CA-4B88-8D67-F299C0697655}" destId="{B9FBDDD1-51E1-4526-8F78-F6A57FB34677}" srcOrd="0" destOrd="0" presId="urn:microsoft.com/office/officeart/2009/layout/CircleArrowProcess"/>
    <dgm:cxn modelId="{ADAD697C-132D-477F-B9C2-037B5F00C716}" type="presParOf" srcId="{B4F8625F-B4A3-4FA1-AADA-31901523F5A9}" destId="{EA53EF3D-6230-4EFA-A14F-1715732AB611}" srcOrd="3" destOrd="0" presId="urn:microsoft.com/office/officeart/2009/layout/CircleArrowProcess"/>
    <dgm:cxn modelId="{AE5D6977-00F1-43BD-9577-C57807BA3C3B}" type="presParOf" srcId="{B4F8625F-B4A3-4FA1-AADA-31901523F5A9}" destId="{D6A269CE-6019-4774-A866-368DB58A034E}" srcOrd="4" destOrd="0" presId="urn:microsoft.com/office/officeart/2009/layout/CircleArrowProcess"/>
    <dgm:cxn modelId="{A3E62E57-C6AB-451A-9047-06AFF7D28D48}" type="presParOf" srcId="{D6A269CE-6019-4774-A866-368DB58A034E}" destId="{1C405863-DB20-46DF-B268-412E0C165FF7}" srcOrd="0" destOrd="0" presId="urn:microsoft.com/office/officeart/2009/layout/CircleArrowProcess"/>
    <dgm:cxn modelId="{B2FC4AF1-57E8-44A4-A670-5ABBBAE88D73}" type="presParOf" srcId="{B4F8625F-B4A3-4FA1-AADA-31901523F5A9}" destId="{246E8655-7447-4395-9C38-75AE1F8249A4}"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1AE180-BAA4-4913-BA61-B363F56B933E}"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C4D4D6C6-A8B5-4D68-A955-6F69DF3936BE}">
      <dgm:prSet phldrT="[Text]" custT="1"/>
      <dgm:spPr/>
      <dgm:t>
        <a:bodyPr/>
        <a:lstStyle/>
        <a:p>
          <a:r>
            <a:rPr lang="fa-IR" sz="4400" b="1" dirty="0" smtClean="0">
              <a:cs typeface="2  Baran" panose="00000400000000000000" pitchFamily="2" charset="-78"/>
            </a:rPr>
            <a:t>یک اتفاق </a:t>
          </a:r>
          <a:endParaRPr lang="en-US" sz="4400" b="1" dirty="0">
            <a:cs typeface="2  Baran" panose="00000400000000000000" pitchFamily="2" charset="-78"/>
          </a:endParaRPr>
        </a:p>
      </dgm:t>
    </dgm:pt>
    <dgm:pt modelId="{79A47EFC-B115-46EE-B9FC-52D197C067A8}" type="parTrans" cxnId="{C987ADC0-0F19-459D-86A6-38153BD86DFA}">
      <dgm:prSet/>
      <dgm:spPr/>
      <dgm:t>
        <a:bodyPr/>
        <a:lstStyle/>
        <a:p>
          <a:endParaRPr lang="en-US"/>
        </a:p>
      </dgm:t>
    </dgm:pt>
    <dgm:pt modelId="{E9CDF963-0C10-41EB-8212-E7C66F4052B0}" type="sibTrans" cxnId="{C987ADC0-0F19-459D-86A6-38153BD86DFA}">
      <dgm:prSet/>
      <dgm:spPr/>
      <dgm:t>
        <a:bodyPr/>
        <a:lstStyle/>
        <a:p>
          <a:endParaRPr lang="en-US"/>
        </a:p>
      </dgm:t>
    </dgm:pt>
    <dgm:pt modelId="{D70E7F17-D453-466C-B40C-1ABB17D7EF28}">
      <dgm:prSet phldrT="[Text]"/>
      <dgm:spPr/>
      <dgm:t>
        <a:bodyPr/>
        <a:lstStyle/>
        <a:p>
          <a:r>
            <a:rPr lang="fa-IR" dirty="0" smtClean="0">
              <a:cs typeface="2  Baran" panose="00000400000000000000" pitchFamily="2" charset="-78"/>
            </a:rPr>
            <a:t>ارزیابی منفی و غیر واقعی </a:t>
          </a:r>
          <a:endParaRPr lang="en-US" dirty="0">
            <a:cs typeface="2  Baran" panose="00000400000000000000" pitchFamily="2" charset="-78"/>
          </a:endParaRPr>
        </a:p>
      </dgm:t>
    </dgm:pt>
    <dgm:pt modelId="{A5C7B0D7-DC4E-4CB5-B268-1A8E517C8E90}" type="parTrans" cxnId="{DC4F39E6-7C49-4289-BA13-420391C594C2}">
      <dgm:prSet/>
      <dgm:spPr/>
      <dgm:t>
        <a:bodyPr/>
        <a:lstStyle/>
        <a:p>
          <a:endParaRPr lang="en-US"/>
        </a:p>
      </dgm:t>
    </dgm:pt>
    <dgm:pt modelId="{4B66875C-98FE-4949-89FF-C26DD4A83B4B}" type="sibTrans" cxnId="{DC4F39E6-7C49-4289-BA13-420391C594C2}">
      <dgm:prSet/>
      <dgm:spPr/>
      <dgm:t>
        <a:bodyPr/>
        <a:lstStyle/>
        <a:p>
          <a:endParaRPr lang="en-US"/>
        </a:p>
      </dgm:t>
    </dgm:pt>
    <dgm:pt modelId="{F9B1DCE1-CFD1-4B0E-82A1-06F2767916AD}">
      <dgm:prSet phldrT="[Text]"/>
      <dgm:spPr/>
      <dgm:t>
        <a:bodyPr/>
        <a:lstStyle/>
        <a:p>
          <a:r>
            <a:rPr lang="fa-IR" dirty="0" smtClean="0">
              <a:cs typeface="2  Baran" panose="00000400000000000000" pitchFamily="2" charset="-78"/>
            </a:rPr>
            <a:t>کاهش اعتماد به نفس </a:t>
          </a:r>
          <a:endParaRPr lang="en-US" dirty="0">
            <a:cs typeface="2  Baran" panose="00000400000000000000" pitchFamily="2" charset="-78"/>
          </a:endParaRPr>
        </a:p>
      </dgm:t>
    </dgm:pt>
    <dgm:pt modelId="{73FC3835-AE9F-4909-9235-11F8A6691902}" type="parTrans" cxnId="{9FC63BDC-61E1-435A-82AF-3C9193970989}">
      <dgm:prSet/>
      <dgm:spPr/>
      <dgm:t>
        <a:bodyPr/>
        <a:lstStyle/>
        <a:p>
          <a:endParaRPr lang="en-US"/>
        </a:p>
      </dgm:t>
    </dgm:pt>
    <dgm:pt modelId="{5B5749B4-1504-495E-94F4-98FF090C40E7}" type="sibTrans" cxnId="{9FC63BDC-61E1-435A-82AF-3C9193970989}">
      <dgm:prSet/>
      <dgm:spPr/>
      <dgm:t>
        <a:bodyPr/>
        <a:lstStyle/>
        <a:p>
          <a:endParaRPr lang="en-US"/>
        </a:p>
      </dgm:t>
    </dgm:pt>
    <dgm:pt modelId="{9F78C65F-3722-4A69-89C7-D6722D309C55}">
      <dgm:prSet phldrT="[Text]"/>
      <dgm:spPr/>
      <dgm:t>
        <a:bodyPr/>
        <a:lstStyle/>
        <a:p>
          <a:r>
            <a:rPr lang="fa-IR" dirty="0" smtClean="0">
              <a:cs typeface="2  Baran" panose="00000400000000000000" pitchFamily="2" charset="-78"/>
            </a:rPr>
            <a:t>رفتارهای برای تائید این ارزیابی </a:t>
          </a:r>
          <a:endParaRPr lang="en-US" dirty="0">
            <a:cs typeface="2  Baran" panose="00000400000000000000" pitchFamily="2" charset="-78"/>
          </a:endParaRPr>
        </a:p>
      </dgm:t>
    </dgm:pt>
    <dgm:pt modelId="{A61DD7ED-FD95-4FBD-9AF3-A84B7FD976F8}" type="parTrans" cxnId="{32638FED-98AC-431A-9379-2269C436912D}">
      <dgm:prSet/>
      <dgm:spPr/>
      <dgm:t>
        <a:bodyPr/>
        <a:lstStyle/>
        <a:p>
          <a:endParaRPr lang="en-US"/>
        </a:p>
      </dgm:t>
    </dgm:pt>
    <dgm:pt modelId="{28C42B95-6A03-478F-B774-F3313B9257BC}" type="sibTrans" cxnId="{32638FED-98AC-431A-9379-2269C436912D}">
      <dgm:prSet/>
      <dgm:spPr/>
      <dgm:t>
        <a:bodyPr/>
        <a:lstStyle/>
        <a:p>
          <a:endParaRPr lang="en-US"/>
        </a:p>
      </dgm:t>
    </dgm:pt>
    <dgm:pt modelId="{F50E2343-FFAF-4D95-BE92-1C1269B6996E}" type="pres">
      <dgm:prSet presAssocID="{1D1AE180-BAA4-4913-BA61-B363F56B933E}" presName="composite" presStyleCnt="0">
        <dgm:presLayoutVars>
          <dgm:chMax val="1"/>
          <dgm:dir/>
          <dgm:resizeHandles val="exact"/>
        </dgm:presLayoutVars>
      </dgm:prSet>
      <dgm:spPr/>
      <dgm:t>
        <a:bodyPr/>
        <a:lstStyle/>
        <a:p>
          <a:endParaRPr lang="en-US"/>
        </a:p>
      </dgm:t>
    </dgm:pt>
    <dgm:pt modelId="{C4B3D006-0780-4C44-AFB6-728F589760F4}" type="pres">
      <dgm:prSet presAssocID="{1D1AE180-BAA4-4913-BA61-B363F56B933E}" presName="radial" presStyleCnt="0">
        <dgm:presLayoutVars>
          <dgm:animLvl val="ctr"/>
        </dgm:presLayoutVars>
      </dgm:prSet>
      <dgm:spPr/>
    </dgm:pt>
    <dgm:pt modelId="{77E3F369-51CE-4DE4-A1BB-7DD8EB6F0CAF}" type="pres">
      <dgm:prSet presAssocID="{C4D4D6C6-A8B5-4D68-A955-6F69DF3936BE}" presName="centerShape" presStyleLbl="vennNode1" presStyleIdx="0" presStyleCnt="4"/>
      <dgm:spPr/>
      <dgm:t>
        <a:bodyPr/>
        <a:lstStyle/>
        <a:p>
          <a:endParaRPr lang="en-US"/>
        </a:p>
      </dgm:t>
    </dgm:pt>
    <dgm:pt modelId="{F822DE42-0644-4AF4-9683-8BAB95264250}" type="pres">
      <dgm:prSet presAssocID="{D70E7F17-D453-466C-B40C-1ABB17D7EF28}" presName="node" presStyleLbl="vennNode1" presStyleIdx="1" presStyleCnt="4">
        <dgm:presLayoutVars>
          <dgm:bulletEnabled val="1"/>
        </dgm:presLayoutVars>
      </dgm:prSet>
      <dgm:spPr/>
      <dgm:t>
        <a:bodyPr/>
        <a:lstStyle/>
        <a:p>
          <a:endParaRPr lang="en-US"/>
        </a:p>
      </dgm:t>
    </dgm:pt>
    <dgm:pt modelId="{090C47AC-9D84-4E47-91D4-6CC0B78A043A}" type="pres">
      <dgm:prSet presAssocID="{F9B1DCE1-CFD1-4B0E-82A1-06F2767916AD}" presName="node" presStyleLbl="vennNode1" presStyleIdx="2" presStyleCnt="4">
        <dgm:presLayoutVars>
          <dgm:bulletEnabled val="1"/>
        </dgm:presLayoutVars>
      </dgm:prSet>
      <dgm:spPr/>
      <dgm:t>
        <a:bodyPr/>
        <a:lstStyle/>
        <a:p>
          <a:endParaRPr lang="en-US"/>
        </a:p>
      </dgm:t>
    </dgm:pt>
    <dgm:pt modelId="{21769D05-426B-4778-9FE6-BDA2E904960B}" type="pres">
      <dgm:prSet presAssocID="{9F78C65F-3722-4A69-89C7-D6722D309C55}" presName="node" presStyleLbl="vennNode1" presStyleIdx="3" presStyleCnt="4">
        <dgm:presLayoutVars>
          <dgm:bulletEnabled val="1"/>
        </dgm:presLayoutVars>
      </dgm:prSet>
      <dgm:spPr/>
      <dgm:t>
        <a:bodyPr/>
        <a:lstStyle/>
        <a:p>
          <a:endParaRPr lang="en-US"/>
        </a:p>
      </dgm:t>
    </dgm:pt>
  </dgm:ptLst>
  <dgm:cxnLst>
    <dgm:cxn modelId="{92BF3883-923C-4AAD-9EAC-B989690BEC62}" type="presOf" srcId="{D70E7F17-D453-466C-B40C-1ABB17D7EF28}" destId="{F822DE42-0644-4AF4-9683-8BAB95264250}" srcOrd="0" destOrd="0" presId="urn:microsoft.com/office/officeart/2005/8/layout/radial3"/>
    <dgm:cxn modelId="{F4418797-44F7-42B1-8F5A-A03428CB55E6}" type="presOf" srcId="{C4D4D6C6-A8B5-4D68-A955-6F69DF3936BE}" destId="{77E3F369-51CE-4DE4-A1BB-7DD8EB6F0CAF}" srcOrd="0" destOrd="0" presId="urn:microsoft.com/office/officeart/2005/8/layout/radial3"/>
    <dgm:cxn modelId="{32638FED-98AC-431A-9379-2269C436912D}" srcId="{C4D4D6C6-A8B5-4D68-A955-6F69DF3936BE}" destId="{9F78C65F-3722-4A69-89C7-D6722D309C55}" srcOrd="2" destOrd="0" parTransId="{A61DD7ED-FD95-4FBD-9AF3-A84B7FD976F8}" sibTransId="{28C42B95-6A03-478F-B774-F3313B9257BC}"/>
    <dgm:cxn modelId="{84D77185-4508-4393-AFDA-7DA87CF8799E}" type="presOf" srcId="{1D1AE180-BAA4-4913-BA61-B363F56B933E}" destId="{F50E2343-FFAF-4D95-BE92-1C1269B6996E}" srcOrd="0" destOrd="0" presId="urn:microsoft.com/office/officeart/2005/8/layout/radial3"/>
    <dgm:cxn modelId="{9FC63BDC-61E1-435A-82AF-3C9193970989}" srcId="{C4D4D6C6-A8B5-4D68-A955-6F69DF3936BE}" destId="{F9B1DCE1-CFD1-4B0E-82A1-06F2767916AD}" srcOrd="1" destOrd="0" parTransId="{73FC3835-AE9F-4909-9235-11F8A6691902}" sibTransId="{5B5749B4-1504-495E-94F4-98FF090C40E7}"/>
    <dgm:cxn modelId="{1C486674-3EF5-4E8B-ABEE-0756A7EAA67C}" type="presOf" srcId="{9F78C65F-3722-4A69-89C7-D6722D309C55}" destId="{21769D05-426B-4778-9FE6-BDA2E904960B}" srcOrd="0" destOrd="0" presId="urn:microsoft.com/office/officeart/2005/8/layout/radial3"/>
    <dgm:cxn modelId="{C987ADC0-0F19-459D-86A6-38153BD86DFA}" srcId="{1D1AE180-BAA4-4913-BA61-B363F56B933E}" destId="{C4D4D6C6-A8B5-4D68-A955-6F69DF3936BE}" srcOrd="0" destOrd="0" parTransId="{79A47EFC-B115-46EE-B9FC-52D197C067A8}" sibTransId="{E9CDF963-0C10-41EB-8212-E7C66F4052B0}"/>
    <dgm:cxn modelId="{ACB1B106-E94B-42FF-A3E5-AC7BD66A224A}" type="presOf" srcId="{F9B1DCE1-CFD1-4B0E-82A1-06F2767916AD}" destId="{090C47AC-9D84-4E47-91D4-6CC0B78A043A}" srcOrd="0" destOrd="0" presId="urn:microsoft.com/office/officeart/2005/8/layout/radial3"/>
    <dgm:cxn modelId="{DC4F39E6-7C49-4289-BA13-420391C594C2}" srcId="{C4D4D6C6-A8B5-4D68-A955-6F69DF3936BE}" destId="{D70E7F17-D453-466C-B40C-1ABB17D7EF28}" srcOrd="0" destOrd="0" parTransId="{A5C7B0D7-DC4E-4CB5-B268-1A8E517C8E90}" sibTransId="{4B66875C-98FE-4949-89FF-C26DD4A83B4B}"/>
    <dgm:cxn modelId="{E0D2FE97-B5AC-4DD0-B2A4-9A1BF5419712}" type="presParOf" srcId="{F50E2343-FFAF-4D95-BE92-1C1269B6996E}" destId="{C4B3D006-0780-4C44-AFB6-728F589760F4}" srcOrd="0" destOrd="0" presId="urn:microsoft.com/office/officeart/2005/8/layout/radial3"/>
    <dgm:cxn modelId="{5D9F45B1-EF44-42F1-A0EB-47E84DA6C942}" type="presParOf" srcId="{C4B3D006-0780-4C44-AFB6-728F589760F4}" destId="{77E3F369-51CE-4DE4-A1BB-7DD8EB6F0CAF}" srcOrd="0" destOrd="0" presId="urn:microsoft.com/office/officeart/2005/8/layout/radial3"/>
    <dgm:cxn modelId="{34D6E039-4208-411A-9314-F60CB7C472D1}" type="presParOf" srcId="{C4B3D006-0780-4C44-AFB6-728F589760F4}" destId="{F822DE42-0644-4AF4-9683-8BAB95264250}" srcOrd="1" destOrd="0" presId="urn:microsoft.com/office/officeart/2005/8/layout/radial3"/>
    <dgm:cxn modelId="{661C9910-EFCB-4B27-9865-1F9076FF14F1}" type="presParOf" srcId="{C4B3D006-0780-4C44-AFB6-728F589760F4}" destId="{090C47AC-9D84-4E47-91D4-6CC0B78A043A}" srcOrd="2" destOrd="0" presId="urn:microsoft.com/office/officeart/2005/8/layout/radial3"/>
    <dgm:cxn modelId="{86012867-9E80-43FD-9A88-B72DF9D1636B}" type="presParOf" srcId="{C4B3D006-0780-4C44-AFB6-728F589760F4}" destId="{21769D05-426B-4778-9FE6-BDA2E904960B}"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8EAB5-A3CE-4378-A1AE-9CDF0D64E51E}">
      <dsp:nvSpPr>
        <dsp:cNvPr id="0" name=""/>
        <dsp:cNvSpPr/>
      </dsp:nvSpPr>
      <dsp:spPr>
        <a:xfrm>
          <a:off x="534779" y="1383209"/>
          <a:ext cx="701640" cy="395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kern="1200" dirty="0" smtClean="0">
              <a:solidFill>
                <a:schemeClr val="tx1">
                  <a:lumMod val="95000"/>
                  <a:lumOff val="5000"/>
                </a:schemeClr>
              </a:solidFill>
              <a:cs typeface="B Tehran" panose="00000400000000000000" pitchFamily="2" charset="-78"/>
            </a:rPr>
            <a:t>توانمندی خود</a:t>
          </a:r>
          <a:endParaRPr lang="en-US" sz="1200" kern="1200" dirty="0">
            <a:cs typeface="B Tehran" panose="00000400000000000000" pitchFamily="2" charset="-78"/>
          </a:endParaRPr>
        </a:p>
      </dsp:txBody>
      <dsp:txXfrm>
        <a:off x="534779" y="1383209"/>
        <a:ext cx="701640" cy="395972"/>
      </dsp:txXfrm>
    </dsp:sp>
    <dsp:sp modelId="{F06CBFE3-E018-4335-B767-B421297A4E68}">
      <dsp:nvSpPr>
        <dsp:cNvPr id="0" name=""/>
        <dsp:cNvSpPr/>
      </dsp:nvSpPr>
      <dsp:spPr>
        <a:xfrm>
          <a:off x="249059" y="1525678"/>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11C9D6-0A22-42CD-A6CE-E55D5D4F63AB}">
      <dsp:nvSpPr>
        <dsp:cNvPr id="0" name=""/>
        <dsp:cNvSpPr/>
      </dsp:nvSpPr>
      <dsp:spPr>
        <a:xfrm>
          <a:off x="260724" y="1502348"/>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D5C8EE-E636-4149-B7B6-E6B4E0A56CA6}">
      <dsp:nvSpPr>
        <dsp:cNvPr id="0" name=""/>
        <dsp:cNvSpPr/>
      </dsp:nvSpPr>
      <dsp:spPr>
        <a:xfrm>
          <a:off x="288721" y="1507014"/>
          <a:ext cx="26187" cy="261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FE7520-5267-4A4B-8919-C7F3ADDC6FC8}">
      <dsp:nvSpPr>
        <dsp:cNvPr id="0" name=""/>
        <dsp:cNvSpPr/>
      </dsp:nvSpPr>
      <dsp:spPr>
        <a:xfrm>
          <a:off x="312051" y="1481350"/>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0DFE63-9CDB-4AAF-96AD-8E5610209103}">
      <dsp:nvSpPr>
        <dsp:cNvPr id="0" name=""/>
        <dsp:cNvSpPr/>
      </dsp:nvSpPr>
      <dsp:spPr>
        <a:xfrm>
          <a:off x="342381" y="1472018"/>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3C5FA-DFB9-4CB2-A9C5-05A4E763416A}">
      <dsp:nvSpPr>
        <dsp:cNvPr id="0" name=""/>
        <dsp:cNvSpPr/>
      </dsp:nvSpPr>
      <dsp:spPr>
        <a:xfrm>
          <a:off x="379709" y="1488349"/>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C46F97-FF82-4C02-95E3-094FBC4DB74D}">
      <dsp:nvSpPr>
        <dsp:cNvPr id="0" name=""/>
        <dsp:cNvSpPr/>
      </dsp:nvSpPr>
      <dsp:spPr>
        <a:xfrm>
          <a:off x="403040" y="1500014"/>
          <a:ext cx="26187" cy="261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61B40D-55D7-4BE9-84A2-AF3816C759CE}">
      <dsp:nvSpPr>
        <dsp:cNvPr id="0" name=""/>
        <dsp:cNvSpPr/>
      </dsp:nvSpPr>
      <dsp:spPr>
        <a:xfrm>
          <a:off x="435703" y="1525678"/>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518B23-CF56-42D1-943D-F27E394D6A83}">
      <dsp:nvSpPr>
        <dsp:cNvPr id="0" name=""/>
        <dsp:cNvSpPr/>
      </dsp:nvSpPr>
      <dsp:spPr>
        <a:xfrm>
          <a:off x="449701" y="1551342"/>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388233-D461-474F-986E-E8F78B867039}">
      <dsp:nvSpPr>
        <dsp:cNvPr id="0" name=""/>
        <dsp:cNvSpPr/>
      </dsp:nvSpPr>
      <dsp:spPr>
        <a:xfrm>
          <a:off x="328382" y="1502348"/>
          <a:ext cx="42851" cy="428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3E8C4F-D90D-4E11-8AD0-4C11253DC0E5}">
      <dsp:nvSpPr>
        <dsp:cNvPr id="0" name=""/>
        <dsp:cNvSpPr/>
      </dsp:nvSpPr>
      <dsp:spPr>
        <a:xfrm>
          <a:off x="237393" y="1591003"/>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3CE9A7-46FB-4AD3-AEA5-F0084ED7DB8C}">
      <dsp:nvSpPr>
        <dsp:cNvPr id="0" name=""/>
        <dsp:cNvSpPr/>
      </dsp:nvSpPr>
      <dsp:spPr>
        <a:xfrm>
          <a:off x="251392" y="1612001"/>
          <a:ext cx="26187" cy="261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8B0E01-919D-419E-A164-767E395AC4F0}">
      <dsp:nvSpPr>
        <dsp:cNvPr id="0" name=""/>
        <dsp:cNvSpPr/>
      </dsp:nvSpPr>
      <dsp:spPr>
        <a:xfrm>
          <a:off x="286387" y="1630665"/>
          <a:ext cx="38090" cy="380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8BA607-3006-40D3-8C08-3D6AC3A06BCF}">
      <dsp:nvSpPr>
        <dsp:cNvPr id="0" name=""/>
        <dsp:cNvSpPr/>
      </dsp:nvSpPr>
      <dsp:spPr>
        <a:xfrm>
          <a:off x="335381" y="1660995"/>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A5E121-3031-4DDB-BC1A-0BC7BB8DD575}">
      <dsp:nvSpPr>
        <dsp:cNvPr id="0" name=""/>
        <dsp:cNvSpPr/>
      </dsp:nvSpPr>
      <dsp:spPr>
        <a:xfrm>
          <a:off x="344714" y="1630665"/>
          <a:ext cx="26187" cy="261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E885BB-F24E-410E-8217-6ECE81C775BF}">
      <dsp:nvSpPr>
        <dsp:cNvPr id="0" name=""/>
        <dsp:cNvSpPr/>
      </dsp:nvSpPr>
      <dsp:spPr>
        <a:xfrm>
          <a:off x="368044" y="1663328"/>
          <a:ext cx="16664" cy="166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CFCAD4-11E6-417F-8F01-0452EFD2CA00}">
      <dsp:nvSpPr>
        <dsp:cNvPr id="0" name=""/>
        <dsp:cNvSpPr/>
      </dsp:nvSpPr>
      <dsp:spPr>
        <a:xfrm>
          <a:off x="389042" y="1625999"/>
          <a:ext cx="38090" cy="380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C9F425-5967-4EB1-B99D-4A1C5317C893}">
      <dsp:nvSpPr>
        <dsp:cNvPr id="0" name=""/>
        <dsp:cNvSpPr/>
      </dsp:nvSpPr>
      <dsp:spPr>
        <a:xfrm>
          <a:off x="440369" y="1616667"/>
          <a:ext cx="26187" cy="261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5B83AF-FBA6-4BE7-9C79-86CBAD739866}">
      <dsp:nvSpPr>
        <dsp:cNvPr id="0" name=""/>
        <dsp:cNvSpPr/>
      </dsp:nvSpPr>
      <dsp:spPr>
        <a:xfrm>
          <a:off x="1349745" y="1464513"/>
          <a:ext cx="223202" cy="316899"/>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5287BAA-9104-4928-8128-0469376F3963}">
      <dsp:nvSpPr>
        <dsp:cNvPr id="0" name=""/>
        <dsp:cNvSpPr/>
      </dsp:nvSpPr>
      <dsp:spPr>
        <a:xfrm>
          <a:off x="928069" y="1418237"/>
          <a:ext cx="209749" cy="146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a:p>
      </dsp:txBody>
      <dsp:txXfrm>
        <a:off x="928069" y="1418237"/>
        <a:ext cx="209749" cy="146824"/>
      </dsp:txXfrm>
    </dsp:sp>
    <dsp:sp modelId="{33B15242-AA0D-4DC4-BB3C-50FC451F85C6}">
      <dsp:nvSpPr>
        <dsp:cNvPr id="0" name=""/>
        <dsp:cNvSpPr/>
      </dsp:nvSpPr>
      <dsp:spPr>
        <a:xfrm>
          <a:off x="2366573" y="1410190"/>
          <a:ext cx="225242" cy="310139"/>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BCBFE0-9E11-4906-8284-F1538EC5035C}">
      <dsp:nvSpPr>
        <dsp:cNvPr id="0" name=""/>
        <dsp:cNvSpPr/>
      </dsp:nvSpPr>
      <dsp:spPr>
        <a:xfrm>
          <a:off x="1603677" y="1493034"/>
          <a:ext cx="728522" cy="191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kern="1200" dirty="0" smtClean="0">
              <a:solidFill>
                <a:schemeClr val="tx1">
                  <a:lumMod val="95000"/>
                  <a:lumOff val="5000"/>
                </a:schemeClr>
              </a:solidFill>
              <a:cs typeface="B Tehran" panose="00000400000000000000" pitchFamily="2" charset="-78"/>
            </a:rPr>
            <a:t>فهمیدن خود </a:t>
          </a:r>
          <a:endParaRPr lang="en-US" sz="1200" kern="1200" dirty="0">
            <a:cs typeface="B Tehran" panose="00000400000000000000" pitchFamily="2" charset="-78"/>
          </a:endParaRPr>
        </a:p>
      </dsp:txBody>
      <dsp:txXfrm>
        <a:off x="1603677" y="1493034"/>
        <a:ext cx="728522" cy="191820"/>
      </dsp:txXfrm>
    </dsp:sp>
    <dsp:sp modelId="{B117681E-0E00-44C2-BEA8-BF6414D4CCE8}">
      <dsp:nvSpPr>
        <dsp:cNvPr id="0" name=""/>
        <dsp:cNvSpPr/>
      </dsp:nvSpPr>
      <dsp:spPr>
        <a:xfrm>
          <a:off x="3406032" y="1441195"/>
          <a:ext cx="272083" cy="275659"/>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AB6824-C4D6-458B-8331-00A013F8BC62}">
      <dsp:nvSpPr>
        <dsp:cNvPr id="0" name=""/>
        <dsp:cNvSpPr/>
      </dsp:nvSpPr>
      <dsp:spPr>
        <a:xfrm>
          <a:off x="2595893" y="1422192"/>
          <a:ext cx="794830" cy="287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kern="1200" dirty="0" smtClean="0">
              <a:solidFill>
                <a:schemeClr val="tx1">
                  <a:lumMod val="95000"/>
                  <a:lumOff val="5000"/>
                </a:schemeClr>
              </a:solidFill>
              <a:cs typeface="B Tehran" panose="00000400000000000000" pitchFamily="2" charset="-78"/>
            </a:rPr>
            <a:t>شناخت دوباره خود </a:t>
          </a:r>
          <a:endParaRPr lang="en-US" sz="1200" kern="1200" dirty="0">
            <a:cs typeface="B Tehran" panose="00000400000000000000" pitchFamily="2" charset="-78"/>
          </a:endParaRPr>
        </a:p>
      </dsp:txBody>
      <dsp:txXfrm>
        <a:off x="2595893" y="1422192"/>
        <a:ext cx="794830" cy="287487"/>
      </dsp:txXfrm>
    </dsp:sp>
    <dsp:sp modelId="{F482484A-3C58-45CD-8CE8-FC0356897BDB}">
      <dsp:nvSpPr>
        <dsp:cNvPr id="0" name=""/>
        <dsp:cNvSpPr/>
      </dsp:nvSpPr>
      <dsp:spPr>
        <a:xfrm>
          <a:off x="4242026" y="1464890"/>
          <a:ext cx="249325" cy="245809"/>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E93439E-DA1A-447D-96DC-A61ADFAE16F7}">
      <dsp:nvSpPr>
        <dsp:cNvPr id="0" name=""/>
        <dsp:cNvSpPr/>
      </dsp:nvSpPr>
      <dsp:spPr>
        <a:xfrm>
          <a:off x="3407823" y="1418237"/>
          <a:ext cx="209749" cy="146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a:p>
      </dsp:txBody>
      <dsp:txXfrm>
        <a:off x="3407823" y="1418237"/>
        <a:ext cx="209749" cy="146824"/>
      </dsp:txXfrm>
    </dsp:sp>
    <dsp:sp modelId="{C485DE41-63EB-4F7B-9A27-AC04C68AF286}">
      <dsp:nvSpPr>
        <dsp:cNvPr id="0" name=""/>
        <dsp:cNvSpPr/>
      </dsp:nvSpPr>
      <dsp:spPr>
        <a:xfrm>
          <a:off x="5052630" y="1436351"/>
          <a:ext cx="232197" cy="290086"/>
        </a:xfrm>
        <a:prstGeom prst="chevron">
          <a:avLst>
            <a:gd name="adj" fmla="val 62310"/>
          </a:avLst>
        </a:prstGeom>
        <a:blipFill rotWithShape="0">
          <a:blip xmlns:r="http://schemas.openxmlformats.org/officeDocument/2006/relationships" r:embed="rId1"/>
          <a:stretch>
            <a:fillRect/>
          </a:stretch>
        </a:blipFill>
        <a:ln>
          <a:noFill/>
        </a:ln>
        <a:effectLst/>
      </dsp:spPr>
      <dsp:style>
        <a:lnRef idx="0">
          <a:scrgbClr r="0" g="0" b="0"/>
        </a:lnRef>
        <a:fillRef idx="1">
          <a:scrgbClr r="0" g="0" b="0"/>
        </a:fillRef>
        <a:effectRef idx="0">
          <a:scrgbClr r="0" g="0" b="0"/>
        </a:effectRef>
        <a:fontRef idx="minor">
          <a:schemeClr val="lt1"/>
        </a:fontRef>
      </dsp:style>
    </dsp:sp>
    <dsp:sp modelId="{33809182-E6DB-4192-9AD2-7CFC0EB1CD0A}">
      <dsp:nvSpPr>
        <dsp:cNvPr id="0" name=""/>
        <dsp:cNvSpPr/>
      </dsp:nvSpPr>
      <dsp:spPr>
        <a:xfrm>
          <a:off x="3849771" y="1418237"/>
          <a:ext cx="209749" cy="146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a:p>
      </dsp:txBody>
      <dsp:txXfrm>
        <a:off x="3849771" y="1418237"/>
        <a:ext cx="209749" cy="146824"/>
      </dsp:txXfrm>
    </dsp:sp>
    <dsp:sp modelId="{BEB208FD-768A-4F9D-BB5B-BD1692DD0575}">
      <dsp:nvSpPr>
        <dsp:cNvPr id="0" name=""/>
        <dsp:cNvSpPr/>
      </dsp:nvSpPr>
      <dsp:spPr>
        <a:xfrm>
          <a:off x="6036837" y="1419769"/>
          <a:ext cx="271443" cy="280132"/>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6413C0-2FD5-4CDD-B176-BB5D9E9403F6}">
      <dsp:nvSpPr>
        <dsp:cNvPr id="0" name=""/>
        <dsp:cNvSpPr/>
      </dsp:nvSpPr>
      <dsp:spPr>
        <a:xfrm>
          <a:off x="4330964" y="1418237"/>
          <a:ext cx="209749" cy="146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a:p>
      </dsp:txBody>
      <dsp:txXfrm>
        <a:off x="4330964" y="1418237"/>
        <a:ext cx="209749" cy="146824"/>
      </dsp:txXfrm>
    </dsp:sp>
    <dsp:sp modelId="{4CF14444-0696-4A13-AD3F-C34E821613A4}">
      <dsp:nvSpPr>
        <dsp:cNvPr id="0" name=""/>
        <dsp:cNvSpPr/>
      </dsp:nvSpPr>
      <dsp:spPr>
        <a:xfrm>
          <a:off x="4330964" y="1603446"/>
          <a:ext cx="209749" cy="12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kern="1200"/>
        </a:p>
      </dsp:txBody>
      <dsp:txXfrm>
        <a:off x="4330964" y="1603446"/>
        <a:ext cx="209749" cy="129345"/>
      </dsp:txXfrm>
    </dsp:sp>
    <dsp:sp modelId="{4E873D53-E6F9-4917-A0C7-7AB9B881DAA4}">
      <dsp:nvSpPr>
        <dsp:cNvPr id="0" name=""/>
        <dsp:cNvSpPr/>
      </dsp:nvSpPr>
      <dsp:spPr>
        <a:xfrm>
          <a:off x="4540714" y="1418166"/>
          <a:ext cx="76908" cy="146826"/>
        </a:xfrm>
        <a:prstGeom prst="chevron">
          <a:avLst>
            <a:gd name="adj" fmla="val 62310"/>
          </a:avLst>
        </a:prstGeom>
        <a:blipFill rotWithShape="0">
          <a:blip xmlns:r="http://schemas.openxmlformats.org/officeDocument/2006/relationships" r:embed="rId2"/>
          <a:stretch>
            <a:fillRect/>
          </a:stretch>
        </a:blipFill>
        <a:ln>
          <a:noFill/>
        </a:ln>
        <a:effectLst/>
      </dsp:spPr>
      <dsp:style>
        <a:lnRef idx="0">
          <a:scrgbClr r="0" g="0" b="0"/>
        </a:lnRef>
        <a:fillRef idx="1">
          <a:scrgbClr r="0" g="0" b="0"/>
        </a:fillRef>
        <a:effectRef idx="0">
          <a:scrgbClr r="0" g="0" b="0"/>
        </a:effectRef>
        <a:fontRef idx="minor">
          <a:schemeClr val="lt1"/>
        </a:fontRef>
      </dsp:style>
    </dsp:sp>
    <dsp:sp modelId="{0C30280C-1139-4B68-B7C2-47386AF3BD86}">
      <dsp:nvSpPr>
        <dsp:cNvPr id="0" name=""/>
        <dsp:cNvSpPr/>
      </dsp:nvSpPr>
      <dsp:spPr>
        <a:xfrm>
          <a:off x="4438647" y="1465204"/>
          <a:ext cx="674347" cy="189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kern="1200" dirty="0" smtClean="0">
              <a:solidFill>
                <a:schemeClr val="tx1">
                  <a:lumMod val="95000"/>
                  <a:lumOff val="5000"/>
                </a:schemeClr>
              </a:solidFill>
              <a:cs typeface="B Tehran" panose="00000400000000000000" pitchFamily="2" charset="-78"/>
            </a:rPr>
            <a:t>احترام به خود </a:t>
          </a:r>
          <a:endParaRPr lang="en-US" sz="1200" kern="1200" dirty="0">
            <a:cs typeface="B Tehran" panose="00000400000000000000" pitchFamily="2" charset="-78"/>
          </a:endParaRPr>
        </a:p>
      </dsp:txBody>
      <dsp:txXfrm>
        <a:off x="4438647" y="1465204"/>
        <a:ext cx="674347" cy="189467"/>
      </dsp:txXfrm>
    </dsp:sp>
    <dsp:sp modelId="{78969B51-B0BC-43AA-99B0-F0C0EE046461}">
      <dsp:nvSpPr>
        <dsp:cNvPr id="0" name=""/>
        <dsp:cNvSpPr/>
      </dsp:nvSpPr>
      <dsp:spPr>
        <a:xfrm>
          <a:off x="4934452" y="1413523"/>
          <a:ext cx="76908" cy="146826"/>
        </a:xfrm>
        <a:prstGeom prst="chevron">
          <a:avLst>
            <a:gd name="adj" fmla="val 62310"/>
          </a:avLst>
        </a:prstGeom>
        <a:blipFill rotWithShape="0">
          <a:blip xmlns:r="http://schemas.openxmlformats.org/officeDocument/2006/relationships" r:embed="rId2"/>
          <a:stretch>
            <a:fillRect/>
          </a:stretch>
        </a:blipFill>
        <a:ln>
          <a:noFill/>
        </a:ln>
        <a:effectLst/>
      </dsp:spPr>
      <dsp:style>
        <a:lnRef idx="0">
          <a:scrgbClr r="0" g="0" b="0"/>
        </a:lnRef>
        <a:fillRef idx="1">
          <a:scrgbClr r="0" g="0" b="0"/>
        </a:fillRef>
        <a:effectRef idx="0">
          <a:scrgbClr r="0" g="0" b="0"/>
        </a:effectRef>
        <a:fontRef idx="minor">
          <a:schemeClr val="lt1"/>
        </a:fontRef>
      </dsp:style>
    </dsp:sp>
    <dsp:sp modelId="{D9807903-D92F-41C5-831F-D39FD953DF8F}">
      <dsp:nvSpPr>
        <dsp:cNvPr id="0" name=""/>
        <dsp:cNvSpPr/>
      </dsp:nvSpPr>
      <dsp:spPr>
        <a:xfrm>
          <a:off x="3658383" y="1506532"/>
          <a:ext cx="571717" cy="118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a-IR" sz="1200" b="0" kern="1200" dirty="0" smtClean="0">
              <a:cs typeface="B Tehran" panose="00000400000000000000" pitchFamily="2" charset="-78"/>
            </a:rPr>
            <a:t>خود باوری</a:t>
          </a:r>
          <a:endParaRPr lang="en-US" sz="1200" b="0" kern="1200" dirty="0">
            <a:cs typeface="B Tehran" panose="00000400000000000000" pitchFamily="2" charset="-78"/>
          </a:endParaRPr>
        </a:p>
      </dsp:txBody>
      <dsp:txXfrm>
        <a:off x="3658383" y="1506532"/>
        <a:ext cx="571717" cy="118270"/>
      </dsp:txXfrm>
    </dsp:sp>
    <dsp:sp modelId="{A4D6C406-8F59-4457-B53D-886485AB1AFC}">
      <dsp:nvSpPr>
        <dsp:cNvPr id="0" name=""/>
        <dsp:cNvSpPr/>
      </dsp:nvSpPr>
      <dsp:spPr>
        <a:xfrm>
          <a:off x="5940596" y="1418166"/>
          <a:ext cx="76908" cy="146826"/>
        </a:xfrm>
        <a:prstGeom prst="chevron">
          <a:avLst>
            <a:gd name="adj" fmla="val 62310"/>
          </a:avLst>
        </a:prstGeom>
        <a:blipFill rotWithShape="0">
          <a:blip xmlns:r="http://schemas.openxmlformats.org/officeDocument/2006/relationships" r:embed="rId2"/>
          <a:stretch>
            <a:fillRect/>
          </a:stretch>
        </a:blipFill>
        <a:ln>
          <a:noFill/>
        </a:ln>
        <a:effectLst/>
      </dsp:spPr>
      <dsp:style>
        <a:lnRef idx="0">
          <a:scrgbClr r="0" g="0" b="0"/>
        </a:lnRef>
        <a:fillRef idx="1">
          <a:scrgbClr r="0" g="0" b="0"/>
        </a:fillRef>
        <a:effectRef idx="0">
          <a:scrgbClr r="0" g="0" b="0"/>
        </a:effectRef>
        <a:fontRef idx="minor">
          <a:schemeClr val="lt1"/>
        </a:fontRef>
      </dsp:style>
    </dsp:sp>
    <dsp:sp modelId="{DB8CAB90-E95F-429F-9708-40571AD7DAA5}">
      <dsp:nvSpPr>
        <dsp:cNvPr id="0" name=""/>
        <dsp:cNvSpPr/>
      </dsp:nvSpPr>
      <dsp:spPr>
        <a:xfrm>
          <a:off x="6017504" y="1418237"/>
          <a:ext cx="209749" cy="146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a:p>
      </dsp:txBody>
      <dsp:txXfrm>
        <a:off x="6017504" y="1418237"/>
        <a:ext cx="209749" cy="146824"/>
      </dsp:txXfrm>
    </dsp:sp>
    <dsp:sp modelId="{51D73FAD-D6C7-4EF4-AE5C-3946855A55D2}">
      <dsp:nvSpPr>
        <dsp:cNvPr id="0" name=""/>
        <dsp:cNvSpPr/>
      </dsp:nvSpPr>
      <dsp:spPr>
        <a:xfrm>
          <a:off x="6227254" y="1418166"/>
          <a:ext cx="76908" cy="146826"/>
        </a:xfrm>
        <a:prstGeom prst="chevron">
          <a:avLst>
            <a:gd name="adj" fmla="val 62310"/>
          </a:avLst>
        </a:prstGeom>
        <a:blipFill rotWithShape="0">
          <a:blip xmlns:r="http://schemas.openxmlformats.org/officeDocument/2006/relationships" r:embed="rId2"/>
          <a:stretch>
            <a:fillRect/>
          </a:stretch>
        </a:blipFill>
        <a:ln>
          <a:noFill/>
        </a:ln>
        <a:effectLst/>
      </dsp:spPr>
      <dsp:style>
        <a:lnRef idx="0">
          <a:scrgbClr r="0" g="0" b="0"/>
        </a:lnRef>
        <a:fillRef idx="1">
          <a:scrgbClr r="0" g="0" b="0"/>
        </a:fillRef>
        <a:effectRef idx="0">
          <a:scrgbClr r="0" g="0" b="0"/>
        </a:effectRef>
        <a:fontRef idx="minor">
          <a:schemeClr val="lt1"/>
        </a:fontRef>
      </dsp:style>
    </dsp:sp>
    <dsp:sp modelId="{9DCF40FB-D4BD-4457-95E6-8774B81A603E}">
      <dsp:nvSpPr>
        <dsp:cNvPr id="0" name=""/>
        <dsp:cNvSpPr/>
      </dsp:nvSpPr>
      <dsp:spPr>
        <a:xfrm>
          <a:off x="5282244" y="1447026"/>
          <a:ext cx="897903" cy="252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kern="1200" dirty="0" smtClean="0">
              <a:solidFill>
                <a:schemeClr val="tx1">
                  <a:lumMod val="95000"/>
                  <a:lumOff val="5000"/>
                </a:schemeClr>
              </a:solidFill>
              <a:cs typeface="B Tehran" panose="00000400000000000000" pitchFamily="2" charset="-78"/>
            </a:rPr>
            <a:t>معارفه دوباره خود</a:t>
          </a:r>
          <a:endParaRPr lang="en-US" sz="1200" kern="1200" dirty="0">
            <a:cs typeface="B Tehran" panose="00000400000000000000" pitchFamily="2" charset="-78"/>
          </a:endParaRPr>
        </a:p>
      </dsp:txBody>
      <dsp:txXfrm>
        <a:off x="5282244" y="1447026"/>
        <a:ext cx="897903" cy="252427"/>
      </dsp:txXfrm>
    </dsp:sp>
    <dsp:sp modelId="{426E7DC6-3951-487B-99E4-60774F01FF52}">
      <dsp:nvSpPr>
        <dsp:cNvPr id="0" name=""/>
        <dsp:cNvSpPr/>
      </dsp:nvSpPr>
      <dsp:spPr>
        <a:xfrm>
          <a:off x="7202066" y="1418166"/>
          <a:ext cx="76908" cy="146826"/>
        </a:xfrm>
        <a:prstGeom prst="chevron">
          <a:avLst>
            <a:gd name="adj" fmla="val 62310"/>
          </a:avLst>
        </a:prstGeom>
        <a:blipFill rotWithShape="0">
          <a:blip xmlns:r="http://schemas.openxmlformats.org/officeDocument/2006/relationships" r:embed="rId2"/>
          <a:stretch>
            <a:fillRect/>
          </a:stretch>
        </a:blipFill>
        <a:ln>
          <a:noFill/>
        </a:ln>
        <a:effectLst/>
      </dsp:spPr>
      <dsp:style>
        <a:lnRef idx="0">
          <a:scrgbClr r="0" g="0" b="0"/>
        </a:lnRef>
        <a:fillRef idx="1">
          <a:scrgbClr r="0" g="0" b="0"/>
        </a:fillRef>
        <a:effectRef idx="0">
          <a:scrgbClr r="0" g="0" b="0"/>
        </a:effectRef>
        <a:fontRef idx="minor">
          <a:schemeClr val="lt1"/>
        </a:fontRef>
      </dsp:style>
    </dsp:sp>
    <dsp:sp modelId="{F254DE57-5E4C-4829-823C-6239492C134B}">
      <dsp:nvSpPr>
        <dsp:cNvPr id="0" name=""/>
        <dsp:cNvSpPr/>
      </dsp:nvSpPr>
      <dsp:spPr>
        <a:xfrm>
          <a:off x="6434127" y="1337919"/>
          <a:ext cx="947399" cy="6428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fa-IR" sz="1000" kern="1200" dirty="0" smtClean="0">
              <a:cs typeface="2  Mehr" panose="00000700000000000000" pitchFamily="2" charset="-78"/>
            </a:rPr>
            <a:t>اعتماد به نفس</a:t>
          </a:r>
          <a:endParaRPr lang="en-US" sz="1000" kern="1200" dirty="0">
            <a:cs typeface="2  Mehr" panose="00000700000000000000" pitchFamily="2" charset="-78"/>
          </a:endParaRPr>
        </a:p>
      </dsp:txBody>
      <dsp:txXfrm>
        <a:off x="6572870" y="1432062"/>
        <a:ext cx="669913" cy="4545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F3517E-EC79-47B2-82E1-57A0B860EAC9}">
      <dsp:nvSpPr>
        <dsp:cNvPr id="0" name=""/>
        <dsp:cNvSpPr/>
      </dsp:nvSpPr>
      <dsp:spPr>
        <a:xfrm>
          <a:off x="2052688" y="0"/>
          <a:ext cx="1605545" cy="1605790"/>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C2633A-6DB0-484F-81A4-FFE1D1A44841}">
      <dsp:nvSpPr>
        <dsp:cNvPr id="0" name=""/>
        <dsp:cNvSpPr/>
      </dsp:nvSpPr>
      <dsp:spPr>
        <a:xfrm>
          <a:off x="2407567" y="579738"/>
          <a:ext cx="892170" cy="4459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b="1" kern="1200" dirty="0" smtClean="0">
              <a:cs typeface="B Nazanin" panose="00000400000000000000" pitchFamily="2" charset="-78"/>
            </a:rPr>
            <a:t>گذشته </a:t>
          </a:r>
          <a:endParaRPr lang="en-US" sz="2200" b="1" kern="1200" dirty="0">
            <a:cs typeface="B Nazanin" panose="00000400000000000000" pitchFamily="2" charset="-78"/>
          </a:endParaRPr>
        </a:p>
      </dsp:txBody>
      <dsp:txXfrm>
        <a:off x="2407567" y="579738"/>
        <a:ext cx="892170" cy="445978"/>
      </dsp:txXfrm>
    </dsp:sp>
    <dsp:sp modelId="{B9FBDDD1-51E1-4526-8F78-F6A57FB34677}">
      <dsp:nvSpPr>
        <dsp:cNvPr id="0" name=""/>
        <dsp:cNvSpPr/>
      </dsp:nvSpPr>
      <dsp:spPr>
        <a:xfrm>
          <a:off x="1606754" y="922645"/>
          <a:ext cx="1605545" cy="1605790"/>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53EF3D-6230-4EFA-A14F-1715732AB611}">
      <dsp:nvSpPr>
        <dsp:cNvPr id="0" name=""/>
        <dsp:cNvSpPr/>
      </dsp:nvSpPr>
      <dsp:spPr>
        <a:xfrm>
          <a:off x="1963441" y="1507721"/>
          <a:ext cx="892170" cy="4459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2800" kern="1200" dirty="0" smtClean="0">
              <a:cs typeface="2  Mehr" panose="00000700000000000000" pitchFamily="2" charset="-78"/>
            </a:rPr>
            <a:t>محیط</a:t>
          </a:r>
          <a:endParaRPr lang="en-US" sz="1800" kern="1200" dirty="0">
            <a:cs typeface="2  Mehr" panose="00000700000000000000" pitchFamily="2" charset="-78"/>
          </a:endParaRPr>
        </a:p>
      </dsp:txBody>
      <dsp:txXfrm>
        <a:off x="1963441" y="1507721"/>
        <a:ext cx="892170" cy="445978"/>
      </dsp:txXfrm>
    </dsp:sp>
    <dsp:sp modelId="{1C405863-DB20-46DF-B268-412E0C165FF7}">
      <dsp:nvSpPr>
        <dsp:cNvPr id="0" name=""/>
        <dsp:cNvSpPr/>
      </dsp:nvSpPr>
      <dsp:spPr>
        <a:xfrm>
          <a:off x="2166961" y="1955701"/>
          <a:ext cx="1379412" cy="1379965"/>
        </a:xfrm>
        <a:prstGeom prst="blockArc">
          <a:avLst>
            <a:gd name="adj1" fmla="val 13500000"/>
            <a:gd name="adj2" fmla="val 10800000"/>
            <a:gd name="adj3" fmla="val 127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6E8655-7447-4395-9C38-75AE1F8249A4}">
      <dsp:nvSpPr>
        <dsp:cNvPr id="0" name=""/>
        <dsp:cNvSpPr/>
      </dsp:nvSpPr>
      <dsp:spPr>
        <a:xfrm>
          <a:off x="2409677" y="2437038"/>
          <a:ext cx="892170" cy="4459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2800" kern="1200" dirty="0" smtClean="0">
              <a:cs typeface="2  Mehr" panose="00000700000000000000" pitchFamily="2" charset="-78"/>
            </a:rPr>
            <a:t>فرد</a:t>
          </a:r>
          <a:endParaRPr lang="en-US" sz="1800" kern="1200" dirty="0">
            <a:cs typeface="2  Mehr" panose="00000700000000000000" pitchFamily="2" charset="-78"/>
          </a:endParaRPr>
        </a:p>
      </dsp:txBody>
      <dsp:txXfrm>
        <a:off x="2409677" y="2437038"/>
        <a:ext cx="892170" cy="4459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E3F369-51CE-4DE4-A1BB-7DD8EB6F0CAF}">
      <dsp:nvSpPr>
        <dsp:cNvPr id="0" name=""/>
        <dsp:cNvSpPr/>
      </dsp:nvSpPr>
      <dsp:spPr>
        <a:xfrm>
          <a:off x="1799828" y="1189854"/>
          <a:ext cx="2496343" cy="249634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fa-IR" sz="4400" b="1" kern="1200" dirty="0" smtClean="0">
              <a:cs typeface="2  Baran" panose="00000400000000000000" pitchFamily="2" charset="-78"/>
            </a:rPr>
            <a:t>یک اتفاق </a:t>
          </a:r>
          <a:endParaRPr lang="en-US" sz="4400" b="1" kern="1200" dirty="0">
            <a:cs typeface="2  Baran" panose="00000400000000000000" pitchFamily="2" charset="-78"/>
          </a:endParaRPr>
        </a:p>
      </dsp:txBody>
      <dsp:txXfrm>
        <a:off x="2165409" y="1555435"/>
        <a:ext cx="1765181" cy="1765181"/>
      </dsp:txXfrm>
    </dsp:sp>
    <dsp:sp modelId="{F822DE42-0644-4AF4-9683-8BAB95264250}">
      <dsp:nvSpPr>
        <dsp:cNvPr id="0" name=""/>
        <dsp:cNvSpPr/>
      </dsp:nvSpPr>
      <dsp:spPr>
        <a:xfrm>
          <a:off x="2423914" y="189835"/>
          <a:ext cx="1248171" cy="124817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a-IR" sz="1400" kern="1200" dirty="0" smtClean="0">
              <a:cs typeface="2  Baran" panose="00000400000000000000" pitchFamily="2" charset="-78"/>
            </a:rPr>
            <a:t>ارزیابی منفی و غیر واقعی </a:t>
          </a:r>
          <a:endParaRPr lang="en-US" sz="1400" kern="1200" dirty="0">
            <a:cs typeface="2  Baran" panose="00000400000000000000" pitchFamily="2" charset="-78"/>
          </a:endParaRPr>
        </a:p>
      </dsp:txBody>
      <dsp:txXfrm>
        <a:off x="2606704" y="372625"/>
        <a:ext cx="882591" cy="882591"/>
      </dsp:txXfrm>
    </dsp:sp>
    <dsp:sp modelId="{090C47AC-9D84-4E47-91D4-6CC0B78A043A}">
      <dsp:nvSpPr>
        <dsp:cNvPr id="0" name=""/>
        <dsp:cNvSpPr/>
      </dsp:nvSpPr>
      <dsp:spPr>
        <a:xfrm>
          <a:off x="3830430" y="2625992"/>
          <a:ext cx="1248171" cy="124817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a-IR" sz="1400" kern="1200" dirty="0" smtClean="0">
              <a:cs typeface="2  Baran" panose="00000400000000000000" pitchFamily="2" charset="-78"/>
            </a:rPr>
            <a:t>کاهش اعتماد به نفس </a:t>
          </a:r>
          <a:endParaRPr lang="en-US" sz="1400" kern="1200" dirty="0">
            <a:cs typeface="2  Baran" panose="00000400000000000000" pitchFamily="2" charset="-78"/>
          </a:endParaRPr>
        </a:p>
      </dsp:txBody>
      <dsp:txXfrm>
        <a:off x="4013220" y="2808782"/>
        <a:ext cx="882591" cy="882591"/>
      </dsp:txXfrm>
    </dsp:sp>
    <dsp:sp modelId="{21769D05-426B-4778-9FE6-BDA2E904960B}">
      <dsp:nvSpPr>
        <dsp:cNvPr id="0" name=""/>
        <dsp:cNvSpPr/>
      </dsp:nvSpPr>
      <dsp:spPr>
        <a:xfrm>
          <a:off x="1017397" y="2625992"/>
          <a:ext cx="1248171" cy="124817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a-IR" sz="1400" kern="1200" dirty="0" smtClean="0">
              <a:cs typeface="2  Baran" panose="00000400000000000000" pitchFamily="2" charset="-78"/>
            </a:rPr>
            <a:t>رفتارهای برای تائید این ارزیابی </a:t>
          </a:r>
          <a:endParaRPr lang="en-US" sz="1400" kern="1200" dirty="0">
            <a:cs typeface="2  Baran" panose="00000400000000000000" pitchFamily="2" charset="-78"/>
          </a:endParaRPr>
        </a:p>
      </dsp:txBody>
      <dsp:txXfrm>
        <a:off x="1200187" y="2808782"/>
        <a:ext cx="882591" cy="882591"/>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556536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353562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1789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1392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49867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0482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65713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75646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9805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022497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505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35392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81689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77423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98722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748410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5195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178644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020142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79958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59362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29886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4094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82791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31790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95484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0367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0640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8715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50430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31747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65497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FFB600"/>
        </a:solidFill>
        <a:effectLst/>
      </p:bgPr>
    </p:bg>
    <p:spTree>
      <p:nvGrpSpPr>
        <p:cNvPr id="1" name="Shape 9"/>
        <p:cNvGrpSpPr/>
        <p:nvPr/>
      </p:nvGrpSpPr>
      <p:grpSpPr>
        <a:xfrm>
          <a:off x="0" y="0"/>
          <a:ext cx="0" cy="0"/>
          <a:chOff x="0" y="0"/>
          <a:chExt cx="0" cy="0"/>
        </a:xfrm>
      </p:grpSpPr>
      <p:sp>
        <p:nvSpPr>
          <p:cNvPr id="10" name="Google Shape;10;p2"/>
          <p:cNvSpPr/>
          <p:nvPr/>
        </p:nvSpPr>
        <p:spPr>
          <a:xfrm>
            <a:off x="390735" y="379877"/>
            <a:ext cx="8362529" cy="4383746"/>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FFFFFF"/>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685800" y="3287213"/>
            <a:ext cx="7772400" cy="1159800"/>
          </a:xfrm>
          <a:prstGeom prst="rect">
            <a:avLst/>
          </a:prstGeom>
        </p:spPr>
        <p:txBody>
          <a:bodyPr spcFirstLastPara="1" wrap="square" lIns="91425" tIns="91425" rIns="91425" bIns="91425" anchor="b" anchorCtr="0"/>
          <a:lstStyle>
            <a:lvl1pPr lvl="0">
              <a:spcBef>
                <a:spcPts val="0"/>
              </a:spcBef>
              <a:spcAft>
                <a:spcPts val="0"/>
              </a:spcAft>
              <a:buClr>
                <a:srgbClr val="FFFFFF"/>
              </a:buClr>
              <a:buSzPts val="6000"/>
              <a:buNone/>
              <a:defRPr sz="6000">
                <a:solidFill>
                  <a:srgbClr val="FFFFFF"/>
                </a:solidFill>
              </a:defRPr>
            </a:lvl1pPr>
            <a:lvl2pPr lvl="1">
              <a:spcBef>
                <a:spcPts val="0"/>
              </a:spcBef>
              <a:spcAft>
                <a:spcPts val="0"/>
              </a:spcAft>
              <a:buClr>
                <a:srgbClr val="FFFFFF"/>
              </a:buClr>
              <a:buSzPts val="6000"/>
              <a:buNone/>
              <a:defRPr sz="6000">
                <a:solidFill>
                  <a:srgbClr val="FFFFFF"/>
                </a:solidFill>
              </a:defRPr>
            </a:lvl2pPr>
            <a:lvl3pPr lvl="2">
              <a:spcBef>
                <a:spcPts val="0"/>
              </a:spcBef>
              <a:spcAft>
                <a:spcPts val="0"/>
              </a:spcAft>
              <a:buClr>
                <a:srgbClr val="FFFFFF"/>
              </a:buClr>
              <a:buSzPts val="6000"/>
              <a:buNone/>
              <a:defRPr sz="6000">
                <a:solidFill>
                  <a:srgbClr val="FFFFFF"/>
                </a:solidFill>
              </a:defRPr>
            </a:lvl3pPr>
            <a:lvl4pPr lvl="3">
              <a:spcBef>
                <a:spcPts val="0"/>
              </a:spcBef>
              <a:spcAft>
                <a:spcPts val="0"/>
              </a:spcAft>
              <a:buClr>
                <a:srgbClr val="FFFFFF"/>
              </a:buClr>
              <a:buSzPts val="6000"/>
              <a:buNone/>
              <a:defRPr sz="6000">
                <a:solidFill>
                  <a:srgbClr val="FFFFFF"/>
                </a:solidFill>
              </a:defRPr>
            </a:lvl4pPr>
            <a:lvl5pPr lvl="4">
              <a:spcBef>
                <a:spcPts val="0"/>
              </a:spcBef>
              <a:spcAft>
                <a:spcPts val="0"/>
              </a:spcAft>
              <a:buClr>
                <a:srgbClr val="FFFFFF"/>
              </a:buClr>
              <a:buSzPts val="6000"/>
              <a:buNone/>
              <a:defRPr sz="6000">
                <a:solidFill>
                  <a:srgbClr val="FFFFFF"/>
                </a:solidFill>
              </a:defRPr>
            </a:lvl5pPr>
            <a:lvl6pPr lvl="5">
              <a:spcBef>
                <a:spcPts val="0"/>
              </a:spcBef>
              <a:spcAft>
                <a:spcPts val="0"/>
              </a:spcAft>
              <a:buClr>
                <a:srgbClr val="FFFFFF"/>
              </a:buClr>
              <a:buSzPts val="6000"/>
              <a:buNone/>
              <a:defRPr sz="6000">
                <a:solidFill>
                  <a:srgbClr val="FFFFFF"/>
                </a:solidFill>
              </a:defRPr>
            </a:lvl6pPr>
            <a:lvl7pPr lvl="6">
              <a:spcBef>
                <a:spcPts val="0"/>
              </a:spcBef>
              <a:spcAft>
                <a:spcPts val="0"/>
              </a:spcAft>
              <a:buClr>
                <a:srgbClr val="FFFFFF"/>
              </a:buClr>
              <a:buSzPts val="6000"/>
              <a:buNone/>
              <a:defRPr sz="6000">
                <a:solidFill>
                  <a:srgbClr val="FFFFFF"/>
                </a:solidFill>
              </a:defRPr>
            </a:lvl7pPr>
            <a:lvl8pPr lvl="7">
              <a:spcBef>
                <a:spcPts val="0"/>
              </a:spcBef>
              <a:spcAft>
                <a:spcPts val="0"/>
              </a:spcAft>
              <a:buClr>
                <a:srgbClr val="FFFFFF"/>
              </a:buClr>
              <a:buSzPts val="6000"/>
              <a:buNone/>
              <a:defRPr sz="6000">
                <a:solidFill>
                  <a:srgbClr val="FFFFFF"/>
                </a:solidFill>
              </a:defRPr>
            </a:lvl8pPr>
            <a:lvl9pPr lvl="8">
              <a:spcBef>
                <a:spcPts val="0"/>
              </a:spcBef>
              <a:spcAft>
                <a:spcPts val="0"/>
              </a:spcAft>
              <a:buClr>
                <a:srgbClr val="FFFFFF"/>
              </a:buClr>
              <a:buSzPts val="6000"/>
              <a:buNone/>
              <a:defRPr sz="6000">
                <a:solidFill>
                  <a:srgbClr val="FFFFFF"/>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rgbClr val="FFB600"/>
        </a:solidFill>
        <a:effectLst/>
      </p:bgPr>
    </p:bg>
    <p:spTree>
      <p:nvGrpSpPr>
        <p:cNvPr id="1" name="Shape 12"/>
        <p:cNvGrpSpPr/>
        <p:nvPr/>
      </p:nvGrpSpPr>
      <p:grpSpPr>
        <a:xfrm>
          <a:off x="0" y="0"/>
          <a:ext cx="0" cy="0"/>
          <a:chOff x="0" y="0"/>
          <a:chExt cx="0" cy="0"/>
        </a:xfrm>
      </p:grpSpPr>
      <p:sp>
        <p:nvSpPr>
          <p:cNvPr id="13" name="Google Shape;13;p3"/>
          <p:cNvSpPr/>
          <p:nvPr/>
        </p:nvSpPr>
        <p:spPr>
          <a:xfrm>
            <a:off x="390735" y="379877"/>
            <a:ext cx="8362529" cy="4383746"/>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434343"/>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3"/>
          <p:cNvSpPr txBox="1">
            <a:spLocks noGrp="1"/>
          </p:cNvSpPr>
          <p:nvPr>
            <p:ph type="ctrTitle"/>
          </p:nvPr>
        </p:nvSpPr>
        <p:spPr>
          <a:xfrm>
            <a:off x="685800" y="2726342"/>
            <a:ext cx="7772400" cy="1159800"/>
          </a:xfrm>
          <a:prstGeom prst="rect">
            <a:avLst/>
          </a:prstGeom>
        </p:spPr>
        <p:txBody>
          <a:bodyPr spcFirstLastPara="1" wrap="square" lIns="91425" tIns="91425" rIns="91425" bIns="91425" anchor="b"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5" name="Google Shape;15;p3"/>
          <p:cNvSpPr txBox="1">
            <a:spLocks noGrp="1"/>
          </p:cNvSpPr>
          <p:nvPr>
            <p:ph type="subTitle" idx="1"/>
          </p:nvPr>
        </p:nvSpPr>
        <p:spPr>
          <a:xfrm>
            <a:off x="685800" y="3830653"/>
            <a:ext cx="7772400" cy="784800"/>
          </a:xfrm>
          <a:prstGeom prst="rect">
            <a:avLst/>
          </a:prstGeom>
        </p:spPr>
        <p:txBody>
          <a:bodyPr spcFirstLastPara="1" wrap="square" lIns="91425" tIns="91425" rIns="91425" bIns="91425" anchor="t" anchorCtr="0"/>
          <a:lstStyle>
            <a:lvl1pPr lvl="0" rtl="0">
              <a:spcBef>
                <a:spcPts val="0"/>
              </a:spcBef>
              <a:spcAft>
                <a:spcPts val="0"/>
              </a:spcAft>
              <a:buClr>
                <a:srgbClr val="FFFFFF"/>
              </a:buClr>
              <a:buSzPts val="1800"/>
              <a:buNone/>
              <a:defRPr>
                <a:solidFill>
                  <a:srgbClr val="FFFFFF"/>
                </a:solidFill>
              </a:defRPr>
            </a:lvl1pPr>
            <a:lvl2pPr lvl="1" rtl="0">
              <a:spcBef>
                <a:spcPts val="0"/>
              </a:spcBef>
              <a:spcAft>
                <a:spcPts val="0"/>
              </a:spcAft>
              <a:buClr>
                <a:srgbClr val="FFFFFF"/>
              </a:buClr>
              <a:buSzPts val="3000"/>
              <a:buNone/>
              <a:defRPr sz="3000">
                <a:solidFill>
                  <a:srgbClr val="FFFFFF"/>
                </a:solidFill>
              </a:defRPr>
            </a:lvl2pPr>
            <a:lvl3pPr lvl="2" rtl="0">
              <a:spcBef>
                <a:spcPts val="0"/>
              </a:spcBef>
              <a:spcAft>
                <a:spcPts val="0"/>
              </a:spcAft>
              <a:buClr>
                <a:srgbClr val="FFFFFF"/>
              </a:buClr>
              <a:buSzPts val="3000"/>
              <a:buNone/>
              <a:defRPr sz="3000">
                <a:solidFill>
                  <a:srgbClr val="FFFFFF"/>
                </a:solidFill>
              </a:defRPr>
            </a:lvl3pPr>
            <a:lvl4pPr lvl="3" rtl="0">
              <a:spcBef>
                <a:spcPts val="0"/>
              </a:spcBef>
              <a:spcAft>
                <a:spcPts val="0"/>
              </a:spcAft>
              <a:buClr>
                <a:srgbClr val="FFFFFF"/>
              </a:buClr>
              <a:buSzPts val="3000"/>
              <a:buNone/>
              <a:defRPr sz="3000">
                <a:solidFill>
                  <a:srgbClr val="FFFFFF"/>
                </a:solidFill>
              </a:defRPr>
            </a:lvl4pPr>
            <a:lvl5pPr lvl="4" rtl="0">
              <a:spcBef>
                <a:spcPts val="0"/>
              </a:spcBef>
              <a:spcAft>
                <a:spcPts val="0"/>
              </a:spcAft>
              <a:buClr>
                <a:srgbClr val="FFFFFF"/>
              </a:buClr>
              <a:buSzPts val="3000"/>
              <a:buNone/>
              <a:defRPr sz="3000">
                <a:solidFill>
                  <a:srgbClr val="FFFFFF"/>
                </a:solidFill>
              </a:defRPr>
            </a:lvl5pPr>
            <a:lvl6pPr lvl="5" rtl="0">
              <a:spcBef>
                <a:spcPts val="0"/>
              </a:spcBef>
              <a:spcAft>
                <a:spcPts val="0"/>
              </a:spcAft>
              <a:buClr>
                <a:srgbClr val="FFFFFF"/>
              </a:buClr>
              <a:buSzPts val="3000"/>
              <a:buNone/>
              <a:defRPr sz="3000">
                <a:solidFill>
                  <a:srgbClr val="FFFFFF"/>
                </a:solidFill>
              </a:defRPr>
            </a:lvl6pPr>
            <a:lvl7pPr lvl="6" rtl="0">
              <a:spcBef>
                <a:spcPts val="0"/>
              </a:spcBef>
              <a:spcAft>
                <a:spcPts val="0"/>
              </a:spcAft>
              <a:buClr>
                <a:srgbClr val="FFFFFF"/>
              </a:buClr>
              <a:buSzPts val="3000"/>
              <a:buNone/>
              <a:defRPr sz="3000">
                <a:solidFill>
                  <a:srgbClr val="FFFFFF"/>
                </a:solidFill>
              </a:defRPr>
            </a:lvl7pPr>
            <a:lvl8pPr lvl="7" rtl="0">
              <a:spcBef>
                <a:spcPts val="0"/>
              </a:spcBef>
              <a:spcAft>
                <a:spcPts val="0"/>
              </a:spcAft>
              <a:buClr>
                <a:srgbClr val="FFFFFF"/>
              </a:buClr>
              <a:buSzPts val="3000"/>
              <a:buNone/>
              <a:defRPr sz="3000">
                <a:solidFill>
                  <a:srgbClr val="FFFFFF"/>
                </a:solidFill>
              </a:defRPr>
            </a:lvl8pPr>
            <a:lvl9pPr lvl="8" rtl="0">
              <a:spcBef>
                <a:spcPts val="0"/>
              </a:spcBef>
              <a:spcAft>
                <a:spcPts val="0"/>
              </a:spcAft>
              <a:buClr>
                <a:srgbClr val="FFFFFF"/>
              </a:buClr>
              <a:buSzPts val="3000"/>
              <a:buNone/>
              <a:defRPr sz="3000">
                <a:solidFill>
                  <a:srgbClr val="FFFFFF"/>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6"/>
        <p:cNvGrpSpPr/>
        <p:nvPr/>
      </p:nvGrpSpPr>
      <p:grpSpPr>
        <a:xfrm>
          <a:off x="0" y="0"/>
          <a:ext cx="0" cy="0"/>
          <a:chOff x="0" y="0"/>
          <a:chExt cx="0" cy="0"/>
        </a:xfrm>
      </p:grpSpPr>
      <p:sp>
        <p:nvSpPr>
          <p:cNvPr id="27" name="Google Shape;27;p6"/>
          <p:cNvSpPr/>
          <p:nvPr/>
        </p:nvSpPr>
        <p:spPr>
          <a:xfrm>
            <a:off x="390735" y="379877"/>
            <a:ext cx="8362529" cy="4383746"/>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FFB600"/>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6"/>
          <p:cNvSpPr txBox="1">
            <a:spLocks noGrp="1"/>
          </p:cNvSpPr>
          <p:nvPr>
            <p:ph type="title"/>
          </p:nvPr>
        </p:nvSpPr>
        <p:spPr>
          <a:xfrm>
            <a:off x="922000" y="891775"/>
            <a:ext cx="6866100" cy="857400"/>
          </a:xfrm>
          <a:prstGeom prst="rect">
            <a:avLst/>
          </a:prstGeom>
        </p:spPr>
        <p:txBody>
          <a:bodyPr spcFirstLastPara="1" wrap="square" lIns="91425" tIns="91425" rIns="91425" bIns="91425" anchor="t" anchorCtr="0"/>
          <a:lstStyle>
            <a:lvl1pPr lvl="0">
              <a:spcBef>
                <a:spcPts val="0"/>
              </a:spcBef>
              <a:spcAft>
                <a:spcPts val="0"/>
              </a:spcAft>
              <a:buSzPts val="5800"/>
              <a:buNone/>
              <a:defRPr/>
            </a:lvl1pPr>
            <a:lvl2pPr lvl="1">
              <a:spcBef>
                <a:spcPts val="0"/>
              </a:spcBef>
              <a:spcAft>
                <a:spcPts val="0"/>
              </a:spcAft>
              <a:buSzPts val="5800"/>
              <a:buNone/>
              <a:defRPr/>
            </a:lvl2pPr>
            <a:lvl3pPr lvl="2">
              <a:spcBef>
                <a:spcPts val="0"/>
              </a:spcBef>
              <a:spcAft>
                <a:spcPts val="0"/>
              </a:spcAft>
              <a:buSzPts val="5800"/>
              <a:buNone/>
              <a:defRPr/>
            </a:lvl3pPr>
            <a:lvl4pPr lvl="3">
              <a:spcBef>
                <a:spcPts val="0"/>
              </a:spcBef>
              <a:spcAft>
                <a:spcPts val="0"/>
              </a:spcAft>
              <a:buSzPts val="5800"/>
              <a:buNone/>
              <a:defRPr/>
            </a:lvl4pPr>
            <a:lvl5pPr lvl="4">
              <a:spcBef>
                <a:spcPts val="0"/>
              </a:spcBef>
              <a:spcAft>
                <a:spcPts val="0"/>
              </a:spcAft>
              <a:buSzPts val="5800"/>
              <a:buNone/>
              <a:defRPr/>
            </a:lvl5pPr>
            <a:lvl6pPr lvl="5">
              <a:spcBef>
                <a:spcPts val="0"/>
              </a:spcBef>
              <a:spcAft>
                <a:spcPts val="0"/>
              </a:spcAft>
              <a:buSzPts val="5800"/>
              <a:buNone/>
              <a:defRPr/>
            </a:lvl6pPr>
            <a:lvl7pPr lvl="6">
              <a:spcBef>
                <a:spcPts val="0"/>
              </a:spcBef>
              <a:spcAft>
                <a:spcPts val="0"/>
              </a:spcAft>
              <a:buSzPts val="5800"/>
              <a:buNone/>
              <a:defRPr/>
            </a:lvl7pPr>
            <a:lvl8pPr lvl="7">
              <a:spcBef>
                <a:spcPts val="0"/>
              </a:spcBef>
              <a:spcAft>
                <a:spcPts val="0"/>
              </a:spcAft>
              <a:buSzPts val="5800"/>
              <a:buNone/>
              <a:defRPr/>
            </a:lvl8pPr>
            <a:lvl9pPr lvl="8">
              <a:spcBef>
                <a:spcPts val="0"/>
              </a:spcBef>
              <a:spcAft>
                <a:spcPts val="0"/>
              </a:spcAft>
              <a:buSzPts val="5800"/>
              <a:buNone/>
              <a:defRPr/>
            </a:lvl9pPr>
          </a:lstStyle>
          <a:p>
            <a:endParaRPr/>
          </a:p>
        </p:txBody>
      </p:sp>
      <p:sp>
        <p:nvSpPr>
          <p:cNvPr id="29" name="Google Shape;29;p6"/>
          <p:cNvSpPr txBox="1">
            <a:spLocks noGrp="1"/>
          </p:cNvSpPr>
          <p:nvPr>
            <p:ph type="body" idx="1"/>
          </p:nvPr>
        </p:nvSpPr>
        <p:spPr>
          <a:xfrm>
            <a:off x="922000" y="1887378"/>
            <a:ext cx="3543300" cy="30276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a:lvl1pPr>
            <a:lvl2pPr marL="914400" lvl="1" indent="-342900">
              <a:spcBef>
                <a:spcPts val="0"/>
              </a:spcBef>
              <a:spcAft>
                <a:spcPts val="0"/>
              </a:spcAft>
              <a:buSzPts val="1800"/>
              <a:buChar char="○"/>
              <a:defRPr/>
            </a:lvl2pPr>
            <a:lvl3pPr marL="1371600" lvl="2" indent="-342900">
              <a:spcBef>
                <a:spcPts val="0"/>
              </a:spcBef>
              <a:spcAft>
                <a:spcPts val="0"/>
              </a:spcAft>
              <a:buSzPts val="18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30" name="Google Shape;30;p6"/>
          <p:cNvSpPr txBox="1">
            <a:spLocks noGrp="1"/>
          </p:cNvSpPr>
          <p:nvPr>
            <p:ph type="body" idx="2"/>
          </p:nvPr>
        </p:nvSpPr>
        <p:spPr>
          <a:xfrm>
            <a:off x="4678687" y="1887378"/>
            <a:ext cx="3543300" cy="30276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a:lvl1pPr>
            <a:lvl2pPr marL="914400" lvl="1" indent="-342900">
              <a:spcBef>
                <a:spcPts val="0"/>
              </a:spcBef>
              <a:spcAft>
                <a:spcPts val="0"/>
              </a:spcAft>
              <a:buSzPts val="1800"/>
              <a:buChar char="○"/>
              <a:defRPr/>
            </a:lvl2pPr>
            <a:lvl3pPr marL="1371600" lvl="2" indent="-342900">
              <a:spcBef>
                <a:spcPts val="0"/>
              </a:spcBef>
              <a:spcAft>
                <a:spcPts val="0"/>
              </a:spcAft>
              <a:buSzPts val="18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31" name="Google Shape;31;p6"/>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sp>
        <p:nvSpPr>
          <p:cNvPr id="48" name="Google Shape;48;p10"/>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
        <p:nvSpPr>
          <p:cNvPr id="49" name="Google Shape;49;p10"/>
          <p:cNvSpPr/>
          <p:nvPr/>
        </p:nvSpPr>
        <p:spPr>
          <a:xfrm>
            <a:off x="390735" y="379877"/>
            <a:ext cx="8362529" cy="4383746"/>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FFB600"/>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22000" y="891775"/>
            <a:ext cx="6866100" cy="857400"/>
          </a:xfrm>
          <a:prstGeom prst="rect">
            <a:avLst/>
          </a:prstGeom>
          <a:noFill/>
          <a:ln>
            <a:noFill/>
          </a:ln>
        </p:spPr>
        <p:txBody>
          <a:bodyPr spcFirstLastPara="1" wrap="square" lIns="91425" tIns="91425" rIns="91425" bIns="91425" anchor="t" anchorCtr="0"/>
          <a:lstStyle>
            <a:lvl1pPr lvl="0">
              <a:spcBef>
                <a:spcPts val="0"/>
              </a:spcBef>
              <a:spcAft>
                <a:spcPts val="0"/>
              </a:spcAft>
              <a:buClr>
                <a:srgbClr val="434343"/>
              </a:buClr>
              <a:buSzPts val="5800"/>
              <a:buFont typeface="Raleway ExtraBold"/>
              <a:buNone/>
              <a:defRPr sz="5800">
                <a:solidFill>
                  <a:srgbClr val="434343"/>
                </a:solidFill>
                <a:latin typeface="Raleway ExtraBold"/>
                <a:ea typeface="Raleway ExtraBold"/>
                <a:cs typeface="Raleway ExtraBold"/>
                <a:sym typeface="Raleway ExtraBold"/>
              </a:defRPr>
            </a:lvl1pPr>
            <a:lvl2pPr lvl="1">
              <a:spcBef>
                <a:spcPts val="0"/>
              </a:spcBef>
              <a:spcAft>
                <a:spcPts val="0"/>
              </a:spcAft>
              <a:buClr>
                <a:srgbClr val="434343"/>
              </a:buClr>
              <a:buSzPts val="5800"/>
              <a:buFont typeface="Raleway ExtraBold"/>
              <a:buNone/>
              <a:defRPr sz="5800">
                <a:solidFill>
                  <a:srgbClr val="434343"/>
                </a:solidFill>
                <a:latin typeface="Raleway ExtraBold"/>
                <a:ea typeface="Raleway ExtraBold"/>
                <a:cs typeface="Raleway ExtraBold"/>
                <a:sym typeface="Raleway ExtraBold"/>
              </a:defRPr>
            </a:lvl2pPr>
            <a:lvl3pPr lvl="2">
              <a:spcBef>
                <a:spcPts val="0"/>
              </a:spcBef>
              <a:spcAft>
                <a:spcPts val="0"/>
              </a:spcAft>
              <a:buClr>
                <a:srgbClr val="434343"/>
              </a:buClr>
              <a:buSzPts val="5800"/>
              <a:buFont typeface="Raleway ExtraBold"/>
              <a:buNone/>
              <a:defRPr sz="5800">
                <a:solidFill>
                  <a:srgbClr val="434343"/>
                </a:solidFill>
                <a:latin typeface="Raleway ExtraBold"/>
                <a:ea typeface="Raleway ExtraBold"/>
                <a:cs typeface="Raleway ExtraBold"/>
                <a:sym typeface="Raleway ExtraBold"/>
              </a:defRPr>
            </a:lvl3pPr>
            <a:lvl4pPr lvl="3">
              <a:spcBef>
                <a:spcPts val="0"/>
              </a:spcBef>
              <a:spcAft>
                <a:spcPts val="0"/>
              </a:spcAft>
              <a:buClr>
                <a:srgbClr val="434343"/>
              </a:buClr>
              <a:buSzPts val="5800"/>
              <a:buFont typeface="Raleway ExtraBold"/>
              <a:buNone/>
              <a:defRPr sz="5800">
                <a:solidFill>
                  <a:srgbClr val="434343"/>
                </a:solidFill>
                <a:latin typeface="Raleway ExtraBold"/>
                <a:ea typeface="Raleway ExtraBold"/>
                <a:cs typeface="Raleway ExtraBold"/>
                <a:sym typeface="Raleway ExtraBold"/>
              </a:defRPr>
            </a:lvl4pPr>
            <a:lvl5pPr lvl="4">
              <a:spcBef>
                <a:spcPts val="0"/>
              </a:spcBef>
              <a:spcAft>
                <a:spcPts val="0"/>
              </a:spcAft>
              <a:buClr>
                <a:srgbClr val="434343"/>
              </a:buClr>
              <a:buSzPts val="5800"/>
              <a:buFont typeface="Raleway ExtraBold"/>
              <a:buNone/>
              <a:defRPr sz="5800">
                <a:solidFill>
                  <a:srgbClr val="434343"/>
                </a:solidFill>
                <a:latin typeface="Raleway ExtraBold"/>
                <a:ea typeface="Raleway ExtraBold"/>
                <a:cs typeface="Raleway ExtraBold"/>
                <a:sym typeface="Raleway ExtraBold"/>
              </a:defRPr>
            </a:lvl5pPr>
            <a:lvl6pPr lvl="5">
              <a:spcBef>
                <a:spcPts val="0"/>
              </a:spcBef>
              <a:spcAft>
                <a:spcPts val="0"/>
              </a:spcAft>
              <a:buClr>
                <a:srgbClr val="434343"/>
              </a:buClr>
              <a:buSzPts val="5800"/>
              <a:buFont typeface="Raleway ExtraBold"/>
              <a:buNone/>
              <a:defRPr sz="5800">
                <a:solidFill>
                  <a:srgbClr val="434343"/>
                </a:solidFill>
                <a:latin typeface="Raleway ExtraBold"/>
                <a:ea typeface="Raleway ExtraBold"/>
                <a:cs typeface="Raleway ExtraBold"/>
                <a:sym typeface="Raleway ExtraBold"/>
              </a:defRPr>
            </a:lvl6pPr>
            <a:lvl7pPr lvl="6">
              <a:spcBef>
                <a:spcPts val="0"/>
              </a:spcBef>
              <a:spcAft>
                <a:spcPts val="0"/>
              </a:spcAft>
              <a:buClr>
                <a:srgbClr val="434343"/>
              </a:buClr>
              <a:buSzPts val="5800"/>
              <a:buFont typeface="Raleway ExtraBold"/>
              <a:buNone/>
              <a:defRPr sz="5800">
                <a:solidFill>
                  <a:srgbClr val="434343"/>
                </a:solidFill>
                <a:latin typeface="Raleway ExtraBold"/>
                <a:ea typeface="Raleway ExtraBold"/>
                <a:cs typeface="Raleway ExtraBold"/>
                <a:sym typeface="Raleway ExtraBold"/>
              </a:defRPr>
            </a:lvl7pPr>
            <a:lvl8pPr lvl="7">
              <a:spcBef>
                <a:spcPts val="0"/>
              </a:spcBef>
              <a:spcAft>
                <a:spcPts val="0"/>
              </a:spcAft>
              <a:buClr>
                <a:srgbClr val="434343"/>
              </a:buClr>
              <a:buSzPts val="5800"/>
              <a:buFont typeface="Raleway ExtraBold"/>
              <a:buNone/>
              <a:defRPr sz="5800">
                <a:solidFill>
                  <a:srgbClr val="434343"/>
                </a:solidFill>
                <a:latin typeface="Raleway ExtraBold"/>
                <a:ea typeface="Raleway ExtraBold"/>
                <a:cs typeface="Raleway ExtraBold"/>
                <a:sym typeface="Raleway ExtraBold"/>
              </a:defRPr>
            </a:lvl8pPr>
            <a:lvl9pPr lvl="8">
              <a:spcBef>
                <a:spcPts val="0"/>
              </a:spcBef>
              <a:spcAft>
                <a:spcPts val="0"/>
              </a:spcAft>
              <a:buClr>
                <a:srgbClr val="434343"/>
              </a:buClr>
              <a:buSzPts val="5800"/>
              <a:buFont typeface="Raleway ExtraBold"/>
              <a:buNone/>
              <a:defRPr sz="5800">
                <a:solidFill>
                  <a:srgbClr val="434343"/>
                </a:solidFill>
                <a:latin typeface="Raleway ExtraBold"/>
                <a:ea typeface="Raleway ExtraBold"/>
                <a:cs typeface="Raleway ExtraBold"/>
                <a:sym typeface="Raleway ExtraBold"/>
              </a:defRPr>
            </a:lvl9pPr>
          </a:lstStyle>
          <a:p>
            <a:endParaRPr/>
          </a:p>
        </p:txBody>
      </p:sp>
      <p:sp>
        <p:nvSpPr>
          <p:cNvPr id="7" name="Google Shape;7;p1"/>
          <p:cNvSpPr txBox="1">
            <a:spLocks noGrp="1"/>
          </p:cNvSpPr>
          <p:nvPr>
            <p:ph type="body" idx="1"/>
          </p:nvPr>
        </p:nvSpPr>
        <p:spPr>
          <a:xfrm>
            <a:off x="922000" y="1885951"/>
            <a:ext cx="6866100" cy="2366100"/>
          </a:xfrm>
          <a:prstGeom prst="rect">
            <a:avLst/>
          </a:prstGeom>
          <a:noFill/>
          <a:ln>
            <a:noFill/>
          </a:ln>
        </p:spPr>
        <p:txBody>
          <a:bodyPr spcFirstLastPara="1" wrap="square" lIns="91425" tIns="91425" rIns="91425" bIns="91425" anchor="t" anchorCtr="0"/>
          <a:lstStyle>
            <a:lvl1pPr marL="457200" lvl="0" indent="-342900">
              <a:spcBef>
                <a:spcPts val="600"/>
              </a:spcBef>
              <a:spcAft>
                <a:spcPts val="0"/>
              </a:spcAft>
              <a:buClr>
                <a:srgbClr val="FFB600"/>
              </a:buClr>
              <a:buSzPts val="1800"/>
              <a:buFont typeface="Raleway Light"/>
              <a:buChar char="●"/>
              <a:defRPr sz="1800">
                <a:solidFill>
                  <a:srgbClr val="666666"/>
                </a:solidFill>
                <a:latin typeface="Raleway Light"/>
                <a:ea typeface="Raleway Light"/>
                <a:cs typeface="Raleway Light"/>
                <a:sym typeface="Raleway Light"/>
              </a:defRPr>
            </a:lvl1pPr>
            <a:lvl2pPr marL="914400" lvl="1" indent="-342900">
              <a:spcBef>
                <a:spcPts val="0"/>
              </a:spcBef>
              <a:spcAft>
                <a:spcPts val="0"/>
              </a:spcAft>
              <a:buClr>
                <a:srgbClr val="FFB600"/>
              </a:buClr>
              <a:buSzPts val="1800"/>
              <a:buFont typeface="Raleway Light"/>
              <a:buChar char="○"/>
              <a:defRPr sz="1800">
                <a:solidFill>
                  <a:srgbClr val="666666"/>
                </a:solidFill>
                <a:latin typeface="Raleway Light"/>
                <a:ea typeface="Raleway Light"/>
                <a:cs typeface="Raleway Light"/>
                <a:sym typeface="Raleway Light"/>
              </a:defRPr>
            </a:lvl2pPr>
            <a:lvl3pPr marL="1371600" lvl="2" indent="-342900">
              <a:spcBef>
                <a:spcPts val="0"/>
              </a:spcBef>
              <a:spcAft>
                <a:spcPts val="0"/>
              </a:spcAft>
              <a:buClr>
                <a:srgbClr val="FFB600"/>
              </a:buClr>
              <a:buSzPts val="1800"/>
              <a:buFont typeface="Raleway Light"/>
              <a:buChar char="■"/>
              <a:defRPr sz="1800">
                <a:solidFill>
                  <a:srgbClr val="666666"/>
                </a:solidFill>
                <a:latin typeface="Raleway Light"/>
                <a:ea typeface="Raleway Light"/>
                <a:cs typeface="Raleway Light"/>
                <a:sym typeface="Raleway Light"/>
              </a:defRPr>
            </a:lvl3pPr>
            <a:lvl4pPr marL="1828800" lvl="3" indent="-342900">
              <a:spcBef>
                <a:spcPts val="0"/>
              </a:spcBef>
              <a:spcAft>
                <a:spcPts val="0"/>
              </a:spcAft>
              <a:buClr>
                <a:srgbClr val="666666"/>
              </a:buClr>
              <a:buSzPts val="1800"/>
              <a:buFont typeface="Raleway Light"/>
              <a:buChar char="●"/>
              <a:defRPr sz="1800">
                <a:solidFill>
                  <a:srgbClr val="666666"/>
                </a:solidFill>
                <a:latin typeface="Raleway Light"/>
                <a:ea typeface="Raleway Light"/>
                <a:cs typeface="Raleway Light"/>
                <a:sym typeface="Raleway Light"/>
              </a:defRPr>
            </a:lvl4pPr>
            <a:lvl5pPr marL="2286000" lvl="4" indent="-342900">
              <a:spcBef>
                <a:spcPts val="0"/>
              </a:spcBef>
              <a:spcAft>
                <a:spcPts val="0"/>
              </a:spcAft>
              <a:buClr>
                <a:srgbClr val="666666"/>
              </a:buClr>
              <a:buSzPts val="1800"/>
              <a:buFont typeface="Raleway Light"/>
              <a:buChar char="○"/>
              <a:defRPr sz="1800">
                <a:solidFill>
                  <a:srgbClr val="666666"/>
                </a:solidFill>
                <a:latin typeface="Raleway Light"/>
                <a:ea typeface="Raleway Light"/>
                <a:cs typeface="Raleway Light"/>
                <a:sym typeface="Raleway Light"/>
              </a:defRPr>
            </a:lvl5pPr>
            <a:lvl6pPr marL="2743200" lvl="5" indent="-342900">
              <a:spcBef>
                <a:spcPts val="0"/>
              </a:spcBef>
              <a:spcAft>
                <a:spcPts val="0"/>
              </a:spcAft>
              <a:buClr>
                <a:srgbClr val="666666"/>
              </a:buClr>
              <a:buSzPts val="1800"/>
              <a:buFont typeface="Raleway Light"/>
              <a:buChar char="■"/>
              <a:defRPr sz="1800">
                <a:solidFill>
                  <a:srgbClr val="666666"/>
                </a:solidFill>
                <a:latin typeface="Raleway Light"/>
                <a:ea typeface="Raleway Light"/>
                <a:cs typeface="Raleway Light"/>
                <a:sym typeface="Raleway Light"/>
              </a:defRPr>
            </a:lvl6pPr>
            <a:lvl7pPr marL="3200400" lvl="6" indent="-342900">
              <a:spcBef>
                <a:spcPts val="0"/>
              </a:spcBef>
              <a:spcAft>
                <a:spcPts val="0"/>
              </a:spcAft>
              <a:buClr>
                <a:srgbClr val="666666"/>
              </a:buClr>
              <a:buSzPts val="1800"/>
              <a:buFont typeface="Raleway Light"/>
              <a:buChar char="●"/>
              <a:defRPr sz="1800">
                <a:solidFill>
                  <a:srgbClr val="666666"/>
                </a:solidFill>
                <a:latin typeface="Raleway Light"/>
                <a:ea typeface="Raleway Light"/>
                <a:cs typeface="Raleway Light"/>
                <a:sym typeface="Raleway Light"/>
              </a:defRPr>
            </a:lvl7pPr>
            <a:lvl8pPr marL="3657600" lvl="7" indent="-342900">
              <a:spcBef>
                <a:spcPts val="0"/>
              </a:spcBef>
              <a:spcAft>
                <a:spcPts val="0"/>
              </a:spcAft>
              <a:buClr>
                <a:srgbClr val="666666"/>
              </a:buClr>
              <a:buSzPts val="1800"/>
              <a:buFont typeface="Raleway Light"/>
              <a:buChar char="○"/>
              <a:defRPr sz="1800">
                <a:solidFill>
                  <a:srgbClr val="666666"/>
                </a:solidFill>
                <a:latin typeface="Raleway Light"/>
                <a:ea typeface="Raleway Light"/>
                <a:cs typeface="Raleway Light"/>
                <a:sym typeface="Raleway Light"/>
              </a:defRPr>
            </a:lvl8pPr>
            <a:lvl9pPr marL="4114800" lvl="8" indent="-342900">
              <a:spcBef>
                <a:spcPts val="0"/>
              </a:spcBef>
              <a:spcAft>
                <a:spcPts val="0"/>
              </a:spcAft>
              <a:buClr>
                <a:srgbClr val="666666"/>
              </a:buClr>
              <a:buSzPts val="1800"/>
              <a:buFont typeface="Raleway Light"/>
              <a:buChar char="■"/>
              <a:defRPr sz="1800">
                <a:solidFill>
                  <a:srgbClr val="666666"/>
                </a:solidFill>
                <a:latin typeface="Raleway Light"/>
                <a:ea typeface="Raleway Light"/>
                <a:cs typeface="Raleway Light"/>
                <a:sym typeface="Raleway Light"/>
              </a:defRPr>
            </a:lvl9pPr>
          </a:lstStyle>
          <a:p>
            <a:endParaRPr/>
          </a:p>
        </p:txBody>
      </p:sp>
      <p:sp>
        <p:nvSpPr>
          <p:cNvPr id="8" name="Google Shape;8;p1"/>
          <p:cNvSpPr txBox="1">
            <a:spLocks noGrp="1"/>
          </p:cNvSpPr>
          <p:nvPr>
            <p:ph type="sldNum" idx="12"/>
          </p:nvPr>
        </p:nvSpPr>
        <p:spPr>
          <a:xfrm>
            <a:off x="8604400" y="4590300"/>
            <a:ext cx="539700" cy="553200"/>
          </a:xfrm>
          <a:prstGeom prst="rect">
            <a:avLst/>
          </a:prstGeom>
          <a:noFill/>
          <a:ln>
            <a:noFill/>
          </a:ln>
        </p:spPr>
        <p:txBody>
          <a:bodyPr spcFirstLastPara="1" wrap="square" lIns="91425" tIns="91425" rIns="91425" bIns="91425" anchor="ctr" anchorCtr="0">
            <a:noAutofit/>
          </a:bodyPr>
          <a:lstStyle>
            <a:lvl1pPr lvl="0" algn="ctr">
              <a:buNone/>
              <a:defRPr sz="1300">
                <a:solidFill>
                  <a:srgbClr val="FFB600"/>
                </a:solidFill>
                <a:latin typeface="Raleway ExtraBold"/>
                <a:ea typeface="Raleway ExtraBold"/>
                <a:cs typeface="Raleway ExtraBold"/>
                <a:sym typeface="Raleway ExtraBold"/>
              </a:defRPr>
            </a:lvl1pPr>
            <a:lvl2pPr lvl="1" algn="ctr">
              <a:buNone/>
              <a:defRPr sz="1300">
                <a:solidFill>
                  <a:srgbClr val="FFB600"/>
                </a:solidFill>
                <a:latin typeface="Raleway ExtraBold"/>
                <a:ea typeface="Raleway ExtraBold"/>
                <a:cs typeface="Raleway ExtraBold"/>
                <a:sym typeface="Raleway ExtraBold"/>
              </a:defRPr>
            </a:lvl2pPr>
            <a:lvl3pPr lvl="2" algn="ctr">
              <a:buNone/>
              <a:defRPr sz="1300">
                <a:solidFill>
                  <a:srgbClr val="FFB600"/>
                </a:solidFill>
                <a:latin typeface="Raleway ExtraBold"/>
                <a:ea typeface="Raleway ExtraBold"/>
                <a:cs typeface="Raleway ExtraBold"/>
                <a:sym typeface="Raleway ExtraBold"/>
              </a:defRPr>
            </a:lvl3pPr>
            <a:lvl4pPr lvl="3" algn="ctr">
              <a:buNone/>
              <a:defRPr sz="1300">
                <a:solidFill>
                  <a:srgbClr val="FFB600"/>
                </a:solidFill>
                <a:latin typeface="Raleway ExtraBold"/>
                <a:ea typeface="Raleway ExtraBold"/>
                <a:cs typeface="Raleway ExtraBold"/>
                <a:sym typeface="Raleway ExtraBold"/>
              </a:defRPr>
            </a:lvl4pPr>
            <a:lvl5pPr lvl="4" algn="ctr">
              <a:buNone/>
              <a:defRPr sz="1300">
                <a:solidFill>
                  <a:srgbClr val="FFB600"/>
                </a:solidFill>
                <a:latin typeface="Raleway ExtraBold"/>
                <a:ea typeface="Raleway ExtraBold"/>
                <a:cs typeface="Raleway ExtraBold"/>
                <a:sym typeface="Raleway ExtraBold"/>
              </a:defRPr>
            </a:lvl5pPr>
            <a:lvl6pPr lvl="5" algn="ctr">
              <a:buNone/>
              <a:defRPr sz="1300">
                <a:solidFill>
                  <a:srgbClr val="FFB600"/>
                </a:solidFill>
                <a:latin typeface="Raleway ExtraBold"/>
                <a:ea typeface="Raleway ExtraBold"/>
                <a:cs typeface="Raleway ExtraBold"/>
                <a:sym typeface="Raleway ExtraBold"/>
              </a:defRPr>
            </a:lvl6pPr>
            <a:lvl7pPr lvl="6" algn="ctr">
              <a:buNone/>
              <a:defRPr sz="1300">
                <a:solidFill>
                  <a:srgbClr val="FFB600"/>
                </a:solidFill>
                <a:latin typeface="Raleway ExtraBold"/>
                <a:ea typeface="Raleway ExtraBold"/>
                <a:cs typeface="Raleway ExtraBold"/>
                <a:sym typeface="Raleway ExtraBold"/>
              </a:defRPr>
            </a:lvl7pPr>
            <a:lvl8pPr lvl="7" algn="ctr">
              <a:buNone/>
              <a:defRPr sz="1300">
                <a:solidFill>
                  <a:srgbClr val="FFB600"/>
                </a:solidFill>
                <a:latin typeface="Raleway ExtraBold"/>
                <a:ea typeface="Raleway ExtraBold"/>
                <a:cs typeface="Raleway ExtraBold"/>
                <a:sym typeface="Raleway ExtraBold"/>
              </a:defRPr>
            </a:lvl8pPr>
            <a:lvl9pPr lvl="8" algn="ctr">
              <a:buNone/>
              <a:defRPr sz="1300">
                <a:solidFill>
                  <a:srgbClr val="FFB600"/>
                </a:solidFill>
                <a:latin typeface="Raleway ExtraBold"/>
                <a:ea typeface="Raleway ExtraBold"/>
                <a:cs typeface="Raleway ExtraBold"/>
                <a:sym typeface="Raleway ExtraBold"/>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6"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2"/>
          <p:cNvSpPr txBox="1">
            <a:spLocks noGrp="1"/>
          </p:cNvSpPr>
          <p:nvPr>
            <p:ph type="ctrTitle"/>
          </p:nvPr>
        </p:nvSpPr>
        <p:spPr>
          <a:xfrm>
            <a:off x="285133" y="1286187"/>
            <a:ext cx="7772400" cy="1159800"/>
          </a:xfrm>
          <a:prstGeom prst="rect">
            <a:avLst/>
          </a:prstGeom>
        </p:spPr>
        <p:txBody>
          <a:bodyPr spcFirstLastPara="1" wrap="square" lIns="91425" tIns="91425" rIns="91425" bIns="91425" anchor="b" anchorCtr="0">
            <a:noAutofit/>
          </a:bodyPr>
          <a:lstStyle/>
          <a:p>
            <a:pPr lvl="0" algn="ctr"/>
            <a:r>
              <a:rPr lang="fa-IR" sz="5400" dirty="0" smtClean="0">
                <a:cs typeface="B Roya" panose="00000400000000000000" pitchFamily="2" charset="-78"/>
              </a:rPr>
              <a:t>کارگاه افزایش اعتماد به نفس</a:t>
            </a:r>
            <a:endParaRPr sz="3200" dirty="0">
              <a:cs typeface="B Roya" panose="00000400000000000000" pitchFamily="2" charset="-78"/>
            </a:endParaRPr>
          </a:p>
        </p:txBody>
      </p:sp>
      <p:sp>
        <p:nvSpPr>
          <p:cNvPr id="4" name="Google Shape;57;p12"/>
          <p:cNvSpPr txBox="1">
            <a:spLocks/>
          </p:cNvSpPr>
          <p:nvPr/>
        </p:nvSpPr>
        <p:spPr>
          <a:xfrm>
            <a:off x="149785" y="2450224"/>
            <a:ext cx="7772400" cy="11598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6000"/>
              <a:buFont typeface="Raleway ExtraBold"/>
              <a:buNone/>
              <a:defRPr sz="6000" b="0" i="0" u="none" strike="noStrike" cap="none">
                <a:solidFill>
                  <a:srgbClr val="FFFFFF"/>
                </a:solidFill>
                <a:latin typeface="Raleway ExtraBold"/>
                <a:ea typeface="Raleway ExtraBold"/>
                <a:cs typeface="Raleway ExtraBold"/>
                <a:sym typeface="Raleway ExtraBold"/>
              </a:defRPr>
            </a:lvl1pPr>
            <a:lvl2pPr marR="0" lvl="1" algn="l" rtl="0">
              <a:lnSpc>
                <a:spcPct val="100000"/>
              </a:lnSpc>
              <a:spcBef>
                <a:spcPts val="0"/>
              </a:spcBef>
              <a:spcAft>
                <a:spcPts val="0"/>
              </a:spcAft>
              <a:buClr>
                <a:srgbClr val="FFFFFF"/>
              </a:buClr>
              <a:buSzPts val="6000"/>
              <a:buFont typeface="Raleway ExtraBold"/>
              <a:buNone/>
              <a:defRPr sz="6000" b="0" i="0" u="none" strike="noStrike" cap="none">
                <a:solidFill>
                  <a:srgbClr val="FFFFFF"/>
                </a:solidFill>
                <a:latin typeface="Raleway ExtraBold"/>
                <a:ea typeface="Raleway ExtraBold"/>
                <a:cs typeface="Raleway ExtraBold"/>
                <a:sym typeface="Raleway ExtraBold"/>
              </a:defRPr>
            </a:lvl2pPr>
            <a:lvl3pPr marR="0" lvl="2" algn="l" rtl="0">
              <a:lnSpc>
                <a:spcPct val="100000"/>
              </a:lnSpc>
              <a:spcBef>
                <a:spcPts val="0"/>
              </a:spcBef>
              <a:spcAft>
                <a:spcPts val="0"/>
              </a:spcAft>
              <a:buClr>
                <a:srgbClr val="FFFFFF"/>
              </a:buClr>
              <a:buSzPts val="6000"/>
              <a:buFont typeface="Raleway ExtraBold"/>
              <a:buNone/>
              <a:defRPr sz="6000" b="0" i="0" u="none" strike="noStrike" cap="none">
                <a:solidFill>
                  <a:srgbClr val="FFFFFF"/>
                </a:solidFill>
                <a:latin typeface="Raleway ExtraBold"/>
                <a:ea typeface="Raleway ExtraBold"/>
                <a:cs typeface="Raleway ExtraBold"/>
                <a:sym typeface="Raleway ExtraBold"/>
              </a:defRPr>
            </a:lvl3pPr>
            <a:lvl4pPr marR="0" lvl="3" algn="l" rtl="0">
              <a:lnSpc>
                <a:spcPct val="100000"/>
              </a:lnSpc>
              <a:spcBef>
                <a:spcPts val="0"/>
              </a:spcBef>
              <a:spcAft>
                <a:spcPts val="0"/>
              </a:spcAft>
              <a:buClr>
                <a:srgbClr val="FFFFFF"/>
              </a:buClr>
              <a:buSzPts val="6000"/>
              <a:buFont typeface="Raleway ExtraBold"/>
              <a:buNone/>
              <a:defRPr sz="6000" b="0" i="0" u="none" strike="noStrike" cap="none">
                <a:solidFill>
                  <a:srgbClr val="FFFFFF"/>
                </a:solidFill>
                <a:latin typeface="Raleway ExtraBold"/>
                <a:ea typeface="Raleway ExtraBold"/>
                <a:cs typeface="Raleway ExtraBold"/>
                <a:sym typeface="Raleway ExtraBold"/>
              </a:defRPr>
            </a:lvl4pPr>
            <a:lvl5pPr marR="0" lvl="4" algn="l" rtl="0">
              <a:lnSpc>
                <a:spcPct val="100000"/>
              </a:lnSpc>
              <a:spcBef>
                <a:spcPts val="0"/>
              </a:spcBef>
              <a:spcAft>
                <a:spcPts val="0"/>
              </a:spcAft>
              <a:buClr>
                <a:srgbClr val="FFFFFF"/>
              </a:buClr>
              <a:buSzPts val="6000"/>
              <a:buFont typeface="Raleway ExtraBold"/>
              <a:buNone/>
              <a:defRPr sz="6000" b="0" i="0" u="none" strike="noStrike" cap="none">
                <a:solidFill>
                  <a:srgbClr val="FFFFFF"/>
                </a:solidFill>
                <a:latin typeface="Raleway ExtraBold"/>
                <a:ea typeface="Raleway ExtraBold"/>
                <a:cs typeface="Raleway ExtraBold"/>
                <a:sym typeface="Raleway ExtraBold"/>
              </a:defRPr>
            </a:lvl5pPr>
            <a:lvl6pPr marR="0" lvl="5" algn="l" rtl="0">
              <a:lnSpc>
                <a:spcPct val="100000"/>
              </a:lnSpc>
              <a:spcBef>
                <a:spcPts val="0"/>
              </a:spcBef>
              <a:spcAft>
                <a:spcPts val="0"/>
              </a:spcAft>
              <a:buClr>
                <a:srgbClr val="FFFFFF"/>
              </a:buClr>
              <a:buSzPts val="6000"/>
              <a:buFont typeface="Raleway ExtraBold"/>
              <a:buNone/>
              <a:defRPr sz="6000" b="0" i="0" u="none" strike="noStrike" cap="none">
                <a:solidFill>
                  <a:srgbClr val="FFFFFF"/>
                </a:solidFill>
                <a:latin typeface="Raleway ExtraBold"/>
                <a:ea typeface="Raleway ExtraBold"/>
                <a:cs typeface="Raleway ExtraBold"/>
                <a:sym typeface="Raleway ExtraBold"/>
              </a:defRPr>
            </a:lvl6pPr>
            <a:lvl7pPr marR="0" lvl="6" algn="l" rtl="0">
              <a:lnSpc>
                <a:spcPct val="100000"/>
              </a:lnSpc>
              <a:spcBef>
                <a:spcPts val="0"/>
              </a:spcBef>
              <a:spcAft>
                <a:spcPts val="0"/>
              </a:spcAft>
              <a:buClr>
                <a:srgbClr val="FFFFFF"/>
              </a:buClr>
              <a:buSzPts val="6000"/>
              <a:buFont typeface="Raleway ExtraBold"/>
              <a:buNone/>
              <a:defRPr sz="6000" b="0" i="0" u="none" strike="noStrike" cap="none">
                <a:solidFill>
                  <a:srgbClr val="FFFFFF"/>
                </a:solidFill>
                <a:latin typeface="Raleway ExtraBold"/>
                <a:ea typeface="Raleway ExtraBold"/>
                <a:cs typeface="Raleway ExtraBold"/>
                <a:sym typeface="Raleway ExtraBold"/>
              </a:defRPr>
            </a:lvl7pPr>
            <a:lvl8pPr marR="0" lvl="7" algn="l" rtl="0">
              <a:lnSpc>
                <a:spcPct val="100000"/>
              </a:lnSpc>
              <a:spcBef>
                <a:spcPts val="0"/>
              </a:spcBef>
              <a:spcAft>
                <a:spcPts val="0"/>
              </a:spcAft>
              <a:buClr>
                <a:srgbClr val="FFFFFF"/>
              </a:buClr>
              <a:buSzPts val="6000"/>
              <a:buFont typeface="Raleway ExtraBold"/>
              <a:buNone/>
              <a:defRPr sz="6000" b="0" i="0" u="none" strike="noStrike" cap="none">
                <a:solidFill>
                  <a:srgbClr val="FFFFFF"/>
                </a:solidFill>
                <a:latin typeface="Raleway ExtraBold"/>
                <a:ea typeface="Raleway ExtraBold"/>
                <a:cs typeface="Raleway ExtraBold"/>
                <a:sym typeface="Raleway ExtraBold"/>
              </a:defRPr>
            </a:lvl8pPr>
            <a:lvl9pPr marR="0" lvl="8" algn="l" rtl="0">
              <a:lnSpc>
                <a:spcPct val="100000"/>
              </a:lnSpc>
              <a:spcBef>
                <a:spcPts val="0"/>
              </a:spcBef>
              <a:spcAft>
                <a:spcPts val="0"/>
              </a:spcAft>
              <a:buClr>
                <a:srgbClr val="FFFFFF"/>
              </a:buClr>
              <a:buSzPts val="6000"/>
              <a:buFont typeface="Raleway ExtraBold"/>
              <a:buNone/>
              <a:defRPr sz="6000" b="0" i="0" u="none" strike="noStrike" cap="none">
                <a:solidFill>
                  <a:srgbClr val="FFFFFF"/>
                </a:solidFill>
                <a:latin typeface="Raleway ExtraBold"/>
                <a:ea typeface="Raleway ExtraBold"/>
                <a:cs typeface="Raleway ExtraBold"/>
                <a:sym typeface="Raleway ExtraBold"/>
              </a:defRPr>
            </a:lvl9pPr>
          </a:lstStyle>
          <a:p>
            <a:pPr algn="ctr"/>
            <a:r>
              <a:rPr lang="fa-IR" sz="4000" b="1" dirty="0" smtClean="0">
                <a:cs typeface="B Roya" panose="00000400000000000000" pitchFamily="2" charset="-78"/>
              </a:rPr>
              <a:t>سامرند صالحی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سیر تکاملی اعتماد به نفس </a:t>
            </a:r>
            <a:endParaRPr sz="3600" b="1" dirty="0">
              <a:solidFill>
                <a:srgbClr val="00B0F0"/>
              </a:solidFill>
              <a:cs typeface="B Lotus" panose="00000400000000000000" pitchFamily="2" charset="-78"/>
            </a:endParaRPr>
          </a:p>
        </p:txBody>
      </p:sp>
      <p:sp>
        <p:nvSpPr>
          <p:cNvPr id="81" name="Google Shape;81;p14"/>
          <p:cNvSpPr txBox="1">
            <a:spLocks noGrp="1"/>
          </p:cNvSpPr>
          <p:nvPr>
            <p:ph type="subTitle" idx="4294967295"/>
          </p:nvPr>
        </p:nvSpPr>
        <p:spPr>
          <a:xfrm>
            <a:off x="846573" y="1021349"/>
            <a:ext cx="7693127" cy="2800926"/>
          </a:xfrm>
          <a:prstGeom prst="rect">
            <a:avLst/>
          </a:prstGeom>
        </p:spPr>
        <p:txBody>
          <a:bodyPr spcFirstLastPara="1" wrap="square" lIns="91425" tIns="91425" rIns="91425" bIns="91425" anchor="t" anchorCtr="0">
            <a:noAutofit/>
          </a:bodyPr>
          <a:lstStyle/>
          <a:p>
            <a:pPr marL="0" lvl="0" indent="0" algn="ctr" rtl="1">
              <a:buClr>
                <a:schemeClr val="dk1"/>
              </a:buClr>
              <a:buSzPts val="1100"/>
              <a:buNone/>
            </a:pPr>
            <a:r>
              <a:rPr lang="en-US" sz="4000" b="1" dirty="0" smtClean="0">
                <a:solidFill>
                  <a:schemeClr val="tx1">
                    <a:lumMod val="95000"/>
                    <a:lumOff val="5000"/>
                  </a:schemeClr>
                </a:solidFill>
                <a:latin typeface="Narkisim" panose="020E0502050101010101" pitchFamily="34" charset="-79"/>
                <a:cs typeface="Narkisim" panose="020E0502050101010101" pitchFamily="34" charset="-79"/>
              </a:rPr>
              <a:t>self </a:t>
            </a:r>
            <a:r>
              <a:rPr lang="en-US" sz="3600" dirty="0" smtClean="0">
                <a:solidFill>
                  <a:srgbClr val="000000">
                    <a:lumMod val="95000"/>
                    <a:lumOff val="5000"/>
                  </a:srgbClr>
                </a:solidFill>
                <a:latin typeface="Narkisim" panose="020E0502050101010101" pitchFamily="34" charset="-79"/>
                <a:cs typeface="Narkisim" panose="020E0502050101010101" pitchFamily="34" charset="-79"/>
              </a:rPr>
              <a:t>representation</a:t>
            </a:r>
            <a:endParaRPr lang="fa-IR" sz="4000" b="1" dirty="0" smtClean="0">
              <a:solidFill>
                <a:schemeClr val="tx1">
                  <a:lumMod val="95000"/>
                  <a:lumOff val="5000"/>
                </a:schemeClr>
              </a:solidFill>
              <a:latin typeface="Narkisim" panose="020E0502050101010101" pitchFamily="34" charset="-79"/>
              <a:cs typeface="B Karim" panose="00000400000000000000" pitchFamily="2" charset="-78"/>
            </a:endParaRPr>
          </a:p>
          <a:p>
            <a:pPr marL="0" lvl="0" indent="0" algn="ctr" rtl="1">
              <a:buClr>
                <a:schemeClr val="dk1"/>
              </a:buClr>
              <a:buSzPts val="1100"/>
              <a:buNone/>
            </a:pPr>
            <a:r>
              <a:rPr lang="fa-IR" sz="3600" dirty="0" smtClean="0">
                <a:solidFill>
                  <a:schemeClr val="tx1">
                    <a:lumMod val="95000"/>
                    <a:lumOff val="5000"/>
                  </a:schemeClr>
                </a:solidFill>
                <a:cs typeface="B Karim" panose="00000400000000000000" pitchFamily="2" charset="-78"/>
              </a:rPr>
              <a:t>معارفه دوباره خود </a:t>
            </a: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10</a:t>
            </a:fld>
            <a:endParaRPr/>
          </a:p>
        </p:txBody>
      </p:sp>
    </p:spTree>
    <p:extLst>
      <p:ext uri="{BB962C8B-B14F-4D97-AF65-F5344CB8AC3E}">
        <p14:creationId xmlns:p14="http://schemas.microsoft.com/office/powerpoint/2010/main" val="1085291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سیر تکاملی اعتماد به نفس </a:t>
            </a:r>
            <a:endParaRPr sz="3600" b="1" dirty="0">
              <a:solidFill>
                <a:srgbClr val="00B0F0"/>
              </a:solidFill>
              <a:cs typeface="B Lotus" panose="00000400000000000000" pitchFamily="2" charset="-78"/>
            </a:endParaRPr>
          </a:p>
        </p:txBody>
      </p:sp>
      <p:sp>
        <p:nvSpPr>
          <p:cNvPr id="81" name="Google Shape;81;p14"/>
          <p:cNvSpPr txBox="1">
            <a:spLocks noGrp="1"/>
          </p:cNvSpPr>
          <p:nvPr>
            <p:ph type="subTitle" idx="4294967295"/>
          </p:nvPr>
        </p:nvSpPr>
        <p:spPr>
          <a:xfrm>
            <a:off x="846573" y="1021349"/>
            <a:ext cx="7693127" cy="2800926"/>
          </a:xfrm>
          <a:prstGeom prst="rect">
            <a:avLst/>
          </a:prstGeom>
        </p:spPr>
        <p:txBody>
          <a:bodyPr spcFirstLastPara="1" wrap="square" lIns="91425" tIns="91425" rIns="91425" bIns="91425" anchor="t" anchorCtr="0">
            <a:noAutofit/>
          </a:bodyPr>
          <a:lstStyle/>
          <a:p>
            <a:pPr marL="0" lvl="0" indent="0" algn="ctr" rtl="1">
              <a:buClr>
                <a:schemeClr val="dk1"/>
              </a:buClr>
              <a:buSzPts val="1100"/>
              <a:buNone/>
            </a:pPr>
            <a:endParaRPr lang="fa-IR" sz="3600" dirty="0" smtClean="0">
              <a:solidFill>
                <a:schemeClr val="tx1">
                  <a:lumMod val="95000"/>
                  <a:lumOff val="5000"/>
                </a:schemeClr>
              </a:solidFill>
              <a:cs typeface="B Karim" panose="00000400000000000000" pitchFamily="2" charset="-78"/>
            </a:endParaRPr>
          </a:p>
          <a:p>
            <a:pPr marL="0" lvl="0" indent="0" algn="ctr" rtl="1">
              <a:buClr>
                <a:schemeClr val="dk1"/>
              </a:buClr>
              <a:buSzPts val="1100"/>
              <a:buNone/>
            </a:pPr>
            <a:r>
              <a:rPr lang="fa-IR" sz="3600" dirty="0" smtClean="0">
                <a:solidFill>
                  <a:schemeClr val="tx1">
                    <a:lumMod val="95000"/>
                    <a:lumOff val="5000"/>
                  </a:schemeClr>
                </a:solidFill>
                <a:cs typeface="B Karim" panose="00000400000000000000" pitchFamily="2" charset="-78"/>
              </a:rPr>
              <a:t>اعتماد به نفس </a:t>
            </a: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11</a:t>
            </a:fld>
            <a:endParaRPr/>
          </a:p>
        </p:txBody>
      </p:sp>
      <p:sp>
        <p:nvSpPr>
          <p:cNvPr id="2" name="Rectangle 1"/>
          <p:cNvSpPr/>
          <p:nvPr/>
        </p:nvSpPr>
        <p:spPr>
          <a:xfrm>
            <a:off x="1838326" y="1077008"/>
            <a:ext cx="5276850" cy="646331"/>
          </a:xfrm>
          <a:prstGeom prst="rect">
            <a:avLst/>
          </a:prstGeom>
        </p:spPr>
        <p:txBody>
          <a:bodyPr wrap="square">
            <a:spAutoFit/>
          </a:bodyPr>
          <a:lstStyle/>
          <a:p>
            <a:pPr marL="0" indent="0" algn="ctr" rtl="1">
              <a:buClr>
                <a:schemeClr val="dk1"/>
              </a:buClr>
              <a:buSzPts val="1100"/>
              <a:buNone/>
            </a:pPr>
            <a:r>
              <a:rPr lang="en-US" sz="3600" b="1" dirty="0" smtClean="0">
                <a:solidFill>
                  <a:schemeClr val="tx1"/>
                </a:solidFill>
                <a:latin typeface="Narkisim" panose="020E0502050101010101" pitchFamily="34" charset="-79"/>
                <a:cs typeface="Narkisim" panose="020E0502050101010101" pitchFamily="34" charset="-79"/>
              </a:rPr>
              <a:t>Self </a:t>
            </a:r>
            <a:r>
              <a:rPr lang="en-US" sz="3600" dirty="0" smtClean="0">
                <a:solidFill>
                  <a:schemeClr val="tx1"/>
                </a:solidFill>
                <a:latin typeface="Narkisim" panose="020E0502050101010101" pitchFamily="34" charset="-79"/>
                <a:cs typeface="Narkisim" panose="020E0502050101010101" pitchFamily="34" charset="-79"/>
              </a:rPr>
              <a:t>Confidence</a:t>
            </a:r>
            <a:endParaRPr lang="en-US" sz="3600" dirty="0">
              <a:solidFill>
                <a:schemeClr val="tx1"/>
              </a:solidFill>
              <a:latin typeface="Narkisim" panose="020E0502050101010101" pitchFamily="34" charset="-79"/>
              <a:cs typeface="Narkisim" panose="020E0502050101010101" pitchFamily="34" charset="-79"/>
            </a:endParaRPr>
          </a:p>
        </p:txBody>
      </p:sp>
    </p:spTree>
    <p:extLst>
      <p:ext uri="{BB962C8B-B14F-4D97-AF65-F5344CB8AC3E}">
        <p14:creationId xmlns:p14="http://schemas.microsoft.com/office/powerpoint/2010/main" val="2937949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سیر تکاملی اعتماد به نفس </a:t>
            </a:r>
            <a:endParaRPr sz="3600" b="1" dirty="0">
              <a:solidFill>
                <a:srgbClr val="00B0F0"/>
              </a:solidFill>
              <a:cs typeface="B Lotus" panose="00000400000000000000" pitchFamily="2" charset="-78"/>
            </a:endParaRPr>
          </a:p>
        </p:txBody>
      </p:sp>
      <p:sp>
        <p:nvSpPr>
          <p:cNvPr id="81" name="Google Shape;81;p14"/>
          <p:cNvSpPr txBox="1">
            <a:spLocks noGrp="1"/>
          </p:cNvSpPr>
          <p:nvPr>
            <p:ph type="subTitle" idx="4294967295"/>
          </p:nvPr>
        </p:nvSpPr>
        <p:spPr>
          <a:xfrm>
            <a:off x="846573" y="1021349"/>
            <a:ext cx="7693127" cy="2800926"/>
          </a:xfrm>
          <a:prstGeom prst="rect">
            <a:avLst/>
          </a:prstGeom>
        </p:spPr>
        <p:txBody>
          <a:bodyPr spcFirstLastPara="1" wrap="square" lIns="91425" tIns="91425" rIns="91425" bIns="91425" anchor="t" anchorCtr="0">
            <a:noAutofit/>
          </a:bodyPr>
          <a:lstStyle/>
          <a:p>
            <a:pPr marL="0" lvl="0" indent="0" algn="ctr" rtl="1">
              <a:buClr>
                <a:schemeClr val="dk1"/>
              </a:buClr>
              <a:buSzPts val="1100"/>
              <a:buNone/>
            </a:pPr>
            <a:endParaRPr lang="fa-IR" sz="3600" dirty="0" smtClean="0">
              <a:solidFill>
                <a:schemeClr val="tx1">
                  <a:lumMod val="95000"/>
                  <a:lumOff val="5000"/>
                </a:schemeClr>
              </a:solidFill>
              <a:cs typeface="B Karim"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12</a:t>
            </a:fld>
            <a:endParaRPr/>
          </a:p>
        </p:txBody>
      </p:sp>
      <p:graphicFrame>
        <p:nvGraphicFramePr>
          <p:cNvPr id="3" name="Diagram 2"/>
          <p:cNvGraphicFramePr/>
          <p:nvPr>
            <p:extLst>
              <p:ext uri="{D42A27DB-BD31-4B8C-83A1-F6EECF244321}">
                <p14:modId xmlns:p14="http://schemas.microsoft.com/office/powerpoint/2010/main" val="3014542355"/>
              </p:ext>
            </p:extLst>
          </p:nvPr>
        </p:nvGraphicFramePr>
        <p:xfrm>
          <a:off x="914400" y="1077007"/>
          <a:ext cx="8229600" cy="3409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3306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عوامل تاثیر گذار بر اعتماد به نفس</a:t>
            </a:r>
            <a:endParaRPr sz="3600" b="1" dirty="0">
              <a:solidFill>
                <a:srgbClr val="00B0F0"/>
              </a:solidFill>
              <a:cs typeface="B Lotus"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13</a:t>
            </a:fld>
            <a:endParaRPr/>
          </a:p>
        </p:txBody>
      </p:sp>
      <p:graphicFrame>
        <p:nvGraphicFramePr>
          <p:cNvPr id="2" name="Diagram 1"/>
          <p:cNvGraphicFramePr/>
          <p:nvPr>
            <p:extLst>
              <p:ext uri="{D42A27DB-BD31-4B8C-83A1-F6EECF244321}">
                <p14:modId xmlns:p14="http://schemas.microsoft.com/office/powerpoint/2010/main" val="623065371"/>
              </p:ext>
            </p:extLst>
          </p:nvPr>
        </p:nvGraphicFramePr>
        <p:xfrm>
          <a:off x="1975448" y="1021349"/>
          <a:ext cx="5264989" cy="3335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Arrow 5"/>
          <p:cNvSpPr/>
          <p:nvPr/>
        </p:nvSpPr>
        <p:spPr>
          <a:xfrm>
            <a:off x="5684808" y="1716657"/>
            <a:ext cx="1259456" cy="15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038929" y="1293610"/>
            <a:ext cx="2105071" cy="2769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a-IR" sz="1200" dirty="0" smtClean="0">
                <a:cs typeface="2  Mehr" panose="00000700000000000000" pitchFamily="2" charset="-78"/>
              </a:rPr>
              <a:t>اتفاقات دوران کودکی ، نوجوانی...</a:t>
            </a:r>
            <a:endParaRPr lang="en-US" sz="1200" dirty="0">
              <a:cs typeface="2  Mehr" panose="00000700000000000000" pitchFamily="2" charset="-78"/>
            </a:endParaRPr>
          </a:p>
        </p:txBody>
      </p:sp>
      <p:sp>
        <p:nvSpPr>
          <p:cNvPr id="8" name="Left Arrow 7"/>
          <p:cNvSpPr/>
          <p:nvPr/>
        </p:nvSpPr>
        <p:spPr>
          <a:xfrm>
            <a:off x="2242867" y="2656935"/>
            <a:ext cx="1466491" cy="22428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11"/>
          <p:cNvSpPr txBox="1">
            <a:spLocks noGrp="1"/>
          </p:cNvSpPr>
          <p:nvPr>
            <p:ph type="subTitle" idx="4294967295"/>
          </p:nvPr>
        </p:nvSpPr>
        <p:spPr>
          <a:xfrm>
            <a:off x="483079" y="2545956"/>
            <a:ext cx="1672537" cy="44624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114300" indent="0" algn="ctr">
              <a:buNone/>
            </a:pPr>
            <a:r>
              <a:rPr lang="fa-IR" sz="1200" b="1" dirty="0" smtClean="0">
                <a:solidFill>
                  <a:schemeClr val="tx1"/>
                </a:solidFill>
                <a:cs typeface="2  Mehr" panose="00000700000000000000" pitchFamily="2" charset="-78"/>
              </a:rPr>
              <a:t>خانواده، مدرسه،همسالان</a:t>
            </a:r>
            <a:endParaRPr lang="en-US" sz="1200" b="1" dirty="0">
              <a:solidFill>
                <a:schemeClr val="tx1"/>
              </a:solidFill>
              <a:cs typeface="2  Mehr" panose="00000700000000000000" pitchFamily="2" charset="-78"/>
            </a:endParaRPr>
          </a:p>
        </p:txBody>
      </p:sp>
      <p:sp>
        <p:nvSpPr>
          <p:cNvPr id="9" name="Right Arrow 8"/>
          <p:cNvSpPr/>
          <p:nvPr/>
        </p:nvSpPr>
        <p:spPr>
          <a:xfrm>
            <a:off x="5684808" y="3640347"/>
            <a:ext cx="1354121" cy="1639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684808" y="3111569"/>
            <a:ext cx="3345431" cy="2769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a-IR" sz="1200" dirty="0" smtClean="0">
                <a:cs typeface="2  Mehr" panose="00000700000000000000" pitchFamily="2" charset="-78"/>
              </a:rPr>
              <a:t>باورها، اختلالات روانی، جسمی ، ویژگی های شخصیتی </a:t>
            </a:r>
            <a:endParaRPr lang="en-US" sz="1200" dirty="0">
              <a:cs typeface="2  Mehr" panose="00000700000000000000" pitchFamily="2" charset="-78"/>
            </a:endParaRPr>
          </a:p>
        </p:txBody>
      </p:sp>
      <p:sp>
        <p:nvSpPr>
          <p:cNvPr id="10" name="Down Arrow 9"/>
          <p:cNvSpPr/>
          <p:nvPr/>
        </p:nvSpPr>
        <p:spPr>
          <a:xfrm>
            <a:off x="7753350" y="3804249"/>
            <a:ext cx="257175" cy="6725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438168" y="4564553"/>
            <a:ext cx="2803585" cy="2769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a-IR" sz="1200" dirty="0" smtClean="0">
                <a:cs typeface="2  Mehr" panose="00000700000000000000" pitchFamily="2" charset="-78"/>
              </a:rPr>
              <a:t>افسردگی، اضطراب، دوقطبی،اختلالات شخصیت</a:t>
            </a:r>
            <a:endParaRPr lang="en-US" sz="1200" u="sng" dirty="0">
              <a:cs typeface="2  Mehr" panose="00000700000000000000" pitchFamily="2" charset="-78"/>
            </a:endParaRPr>
          </a:p>
        </p:txBody>
      </p:sp>
    </p:spTree>
    <p:extLst>
      <p:ext uri="{BB962C8B-B14F-4D97-AF65-F5344CB8AC3E}">
        <p14:creationId xmlns:p14="http://schemas.microsoft.com/office/powerpoint/2010/main" val="3765795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انواع اعتماد به نفس </a:t>
            </a:r>
            <a:endParaRPr sz="3600" b="1" dirty="0">
              <a:solidFill>
                <a:srgbClr val="00B0F0"/>
              </a:solidFill>
              <a:cs typeface="B Lotus"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14</a:t>
            </a:fld>
            <a:endParaRPr/>
          </a:p>
        </p:txBody>
      </p:sp>
      <p:sp>
        <p:nvSpPr>
          <p:cNvPr id="2" name="Rectangle 1"/>
          <p:cNvSpPr/>
          <p:nvPr/>
        </p:nvSpPr>
        <p:spPr>
          <a:xfrm>
            <a:off x="276225" y="1160151"/>
            <a:ext cx="8080525" cy="2862322"/>
          </a:xfrm>
          <a:prstGeom prst="rect">
            <a:avLst/>
          </a:prstGeom>
        </p:spPr>
        <p:txBody>
          <a:bodyPr wrap="square">
            <a:spAutoFit/>
          </a:bodyPr>
          <a:lstStyle/>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1- اعتماد به نفس بالا</a:t>
            </a:r>
            <a:r>
              <a:rPr lang="fa-IR" sz="3600" dirty="0">
                <a:solidFill>
                  <a:schemeClr val="tx1"/>
                </a:solidFill>
                <a:latin typeface="Narkisim" panose="020E0502050101010101" pitchFamily="34" charset="-79"/>
                <a:cs typeface="B Tehran" panose="00000400000000000000" pitchFamily="2" charset="-78"/>
              </a:rPr>
              <a:t>کاذب</a:t>
            </a:r>
            <a:endParaRPr lang="fa-IR" sz="3600" dirty="0" smtClean="0">
              <a:solidFill>
                <a:schemeClr val="tx1"/>
              </a:solidFill>
              <a:latin typeface="Narkisim" panose="020E0502050101010101" pitchFamily="34" charset="-79"/>
              <a:cs typeface="B Tehran" panose="00000400000000000000" pitchFamily="2" charset="-78"/>
            </a:endParaRP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2- اعتماد به نفس بالا</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3- اعتماد به نفس عادی</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4- اعتماد به نفس پایین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5- اعتماد به نفس پایین کاذب</a:t>
            </a:r>
            <a:endParaRPr lang="en-US" sz="3600" dirty="0">
              <a:solidFill>
                <a:schemeClr val="tx1"/>
              </a:solidFill>
              <a:latin typeface="Narkisim" panose="020E0502050101010101" pitchFamily="34" charset="-79"/>
              <a:cs typeface="B Tehran" panose="00000400000000000000" pitchFamily="2" charset="-78"/>
            </a:endParaRPr>
          </a:p>
        </p:txBody>
      </p:sp>
    </p:spTree>
    <p:extLst>
      <p:ext uri="{BB962C8B-B14F-4D97-AF65-F5344CB8AC3E}">
        <p14:creationId xmlns:p14="http://schemas.microsoft.com/office/powerpoint/2010/main" val="551904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rtl="1">
              <a:defRPr/>
            </a:pPr>
            <a:r>
              <a:rPr lang="ar-SA" sz="3600" b="1" dirty="0">
                <a:solidFill>
                  <a:srgbClr val="7030A0"/>
                </a:solidFill>
                <a:cs typeface="B Zar" pitchFamily="2" charset="-78"/>
              </a:rPr>
              <a:t>خصوصيات افراد با اعتماد به نفس بالا</a:t>
            </a:r>
            <a:endParaRPr lang="en-US" sz="3600" b="1" dirty="0">
              <a:solidFill>
                <a:srgbClr val="7030A0"/>
              </a:solidFill>
              <a:cs typeface="B Zar"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15</a:t>
            </a:fld>
            <a:endParaRPr/>
          </a:p>
        </p:txBody>
      </p:sp>
      <p:sp>
        <p:nvSpPr>
          <p:cNvPr id="2" name="Rectangle 1"/>
          <p:cNvSpPr/>
          <p:nvPr/>
        </p:nvSpPr>
        <p:spPr>
          <a:xfrm>
            <a:off x="276225" y="1160151"/>
            <a:ext cx="8328175" cy="3970318"/>
          </a:xfrm>
          <a:prstGeom prst="rect">
            <a:avLst/>
          </a:prstGeom>
        </p:spPr>
        <p:txBody>
          <a:bodyPr wrap="square">
            <a:spAutoFit/>
          </a:bodyPr>
          <a:lstStyle/>
          <a:p>
            <a:pPr algn="r" rtl="1">
              <a:defRPr/>
            </a:pPr>
            <a:r>
              <a:rPr lang="ar-SA" sz="2800" dirty="0">
                <a:solidFill>
                  <a:srgbClr val="C00000"/>
                </a:solidFill>
                <a:cs typeface="B Zar" pitchFamily="2" charset="-78"/>
              </a:rPr>
              <a:t>*</a:t>
            </a:r>
            <a:r>
              <a:rPr lang="ar-SA" sz="2800" dirty="0">
                <a:cs typeface="B Zar" pitchFamily="2" charset="-78"/>
              </a:rPr>
              <a:t> برخوردار از مركز كنترل دروني: غم و شادي آنان وابسته به عوامل خارجي نيست.</a:t>
            </a:r>
            <a:endParaRPr lang="en-US" sz="2800" dirty="0">
              <a:cs typeface="B Zar" pitchFamily="2" charset="-78"/>
            </a:endParaRPr>
          </a:p>
          <a:p>
            <a:pPr algn="r" rtl="1">
              <a:defRPr/>
            </a:pPr>
            <a:r>
              <a:rPr lang="ar-SA" sz="2800" dirty="0" smtClean="0">
                <a:solidFill>
                  <a:srgbClr val="C00000"/>
                </a:solidFill>
                <a:cs typeface="B Zar" pitchFamily="2" charset="-78"/>
              </a:rPr>
              <a:t>*</a:t>
            </a:r>
            <a:r>
              <a:rPr lang="ar-SA" sz="2800" dirty="0" smtClean="0">
                <a:cs typeface="B Zar" pitchFamily="2" charset="-78"/>
              </a:rPr>
              <a:t> </a:t>
            </a:r>
            <a:r>
              <a:rPr lang="ar-SA" sz="2800" dirty="0">
                <a:cs typeface="B Zar" pitchFamily="2" charset="-78"/>
              </a:rPr>
              <a:t>به نقطه نظرات ديگران گوش ميدهند. </a:t>
            </a:r>
            <a:endParaRPr lang="en-US" sz="2800" dirty="0">
              <a:cs typeface="B Zar" pitchFamily="2" charset="-78"/>
            </a:endParaRPr>
          </a:p>
          <a:p>
            <a:pPr algn="r" rtl="1">
              <a:defRPr/>
            </a:pPr>
            <a:r>
              <a:rPr lang="ar-SA" sz="2800" dirty="0">
                <a:solidFill>
                  <a:srgbClr val="C00000"/>
                </a:solidFill>
                <a:cs typeface="B Zar" pitchFamily="2" charset="-78"/>
              </a:rPr>
              <a:t>*</a:t>
            </a:r>
            <a:r>
              <a:rPr lang="ar-SA" sz="2800" dirty="0">
                <a:cs typeface="B Zar" pitchFamily="2" charset="-78"/>
              </a:rPr>
              <a:t> قادر به پذيرش و پند گيري از اشتباهات خود ميباشند. قادر به بيان جمله "من اشتباه كردم" ميباشند. </a:t>
            </a:r>
            <a:endParaRPr lang="en-US" sz="2800" dirty="0">
              <a:cs typeface="B Zar" pitchFamily="2" charset="-78"/>
            </a:endParaRPr>
          </a:p>
          <a:p>
            <a:pPr algn="r" rtl="1">
              <a:defRPr/>
            </a:pPr>
            <a:r>
              <a:rPr lang="ar-SA" sz="2800" dirty="0">
                <a:solidFill>
                  <a:srgbClr val="C00000"/>
                </a:solidFill>
                <a:cs typeface="B Zar" pitchFamily="2" charset="-78"/>
              </a:rPr>
              <a:t>*</a:t>
            </a:r>
            <a:r>
              <a:rPr lang="ar-SA" sz="2800" dirty="0">
                <a:cs typeface="B Zar" pitchFamily="2" charset="-78"/>
              </a:rPr>
              <a:t> توانايي بخشش اشتباهات خود و ديگران را دارند.</a:t>
            </a:r>
            <a:endParaRPr lang="en-US" sz="2800" dirty="0">
              <a:cs typeface="B Zar" pitchFamily="2" charset="-78"/>
            </a:endParaRPr>
          </a:p>
          <a:p>
            <a:pPr algn="r" rtl="1">
              <a:defRPr/>
            </a:pPr>
            <a:r>
              <a:rPr lang="ar-SA" sz="2800" dirty="0">
                <a:solidFill>
                  <a:srgbClr val="C00000"/>
                </a:solidFill>
                <a:cs typeface="B Zar" pitchFamily="2" charset="-78"/>
              </a:rPr>
              <a:t>*</a:t>
            </a:r>
            <a:r>
              <a:rPr lang="ar-SA" sz="2800" dirty="0">
                <a:cs typeface="B Zar" pitchFamily="2" charset="-78"/>
              </a:rPr>
              <a:t> مسئوليت اداره زندگي خود را بعهده ميگيرند.</a:t>
            </a:r>
            <a:endParaRPr lang="en-US" sz="2800" dirty="0">
              <a:cs typeface="B Zar" pitchFamily="2" charset="-78"/>
            </a:endParaRPr>
          </a:p>
          <a:p>
            <a:pPr algn="r" rtl="1">
              <a:defRPr/>
            </a:pPr>
            <a:r>
              <a:rPr lang="ar-SA" sz="2800" dirty="0">
                <a:solidFill>
                  <a:srgbClr val="C00000"/>
                </a:solidFill>
                <a:cs typeface="B Zar" pitchFamily="2" charset="-78"/>
              </a:rPr>
              <a:t>*</a:t>
            </a:r>
            <a:r>
              <a:rPr lang="ar-SA" sz="2800" dirty="0">
                <a:cs typeface="B Zar" pitchFamily="2" charset="-78"/>
              </a:rPr>
              <a:t> تفاوتهاي فردي ميان افراد را ارج مينهند.</a:t>
            </a:r>
            <a:endParaRPr lang="en-US" sz="2800" dirty="0">
              <a:cs typeface="B Zar" pitchFamily="2" charset="-78"/>
            </a:endParaRPr>
          </a:p>
          <a:p>
            <a:pPr algn="r" rtl="1">
              <a:defRPr/>
            </a:pPr>
            <a:r>
              <a:rPr lang="ar-SA" sz="2800" dirty="0" smtClean="0">
                <a:cs typeface="B Zar" pitchFamily="2" charset="-78"/>
              </a:rPr>
              <a:t> </a:t>
            </a:r>
            <a:endParaRPr lang="en-US" sz="2800" dirty="0">
              <a:cs typeface="B Zar" pitchFamily="2" charset="-78"/>
            </a:endParaRPr>
          </a:p>
        </p:txBody>
      </p:sp>
    </p:spTree>
    <p:extLst>
      <p:ext uri="{BB962C8B-B14F-4D97-AF65-F5344CB8AC3E}">
        <p14:creationId xmlns:p14="http://schemas.microsoft.com/office/powerpoint/2010/main" val="3462899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rtl="1">
              <a:defRPr/>
            </a:pPr>
            <a:r>
              <a:rPr lang="ar-SA" sz="3600" b="1" dirty="0">
                <a:solidFill>
                  <a:srgbClr val="7030A0"/>
                </a:solidFill>
                <a:cs typeface="B Zar" pitchFamily="2" charset="-78"/>
              </a:rPr>
              <a:t>خصوصيات افراد با اعتماد به نفس بالا</a:t>
            </a:r>
            <a:endParaRPr lang="en-US" sz="3600" b="1" dirty="0">
              <a:solidFill>
                <a:srgbClr val="7030A0"/>
              </a:solidFill>
              <a:cs typeface="B Zar"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16</a:t>
            </a:fld>
            <a:endParaRPr/>
          </a:p>
        </p:txBody>
      </p:sp>
      <p:sp>
        <p:nvSpPr>
          <p:cNvPr id="2" name="Rectangle 1"/>
          <p:cNvSpPr/>
          <p:nvPr/>
        </p:nvSpPr>
        <p:spPr>
          <a:xfrm>
            <a:off x="276225" y="1160151"/>
            <a:ext cx="8080525" cy="1938992"/>
          </a:xfrm>
          <a:prstGeom prst="rect">
            <a:avLst/>
          </a:prstGeom>
        </p:spPr>
        <p:txBody>
          <a:bodyPr wrap="square">
            <a:spAutoFit/>
          </a:bodyPr>
          <a:lstStyle/>
          <a:p>
            <a:pPr algn="r" rtl="1">
              <a:defRPr/>
            </a:pPr>
            <a:r>
              <a:rPr lang="ar-SA" sz="2400" dirty="0">
                <a:solidFill>
                  <a:srgbClr val="C00000"/>
                </a:solidFill>
                <a:cs typeface="B Zar" pitchFamily="2" charset="-78"/>
              </a:rPr>
              <a:t>*</a:t>
            </a:r>
            <a:r>
              <a:rPr lang="ar-SA" sz="2400" dirty="0">
                <a:cs typeface="B Zar" pitchFamily="2" charset="-78"/>
              </a:rPr>
              <a:t> همواره مسئوليت ادراكات، احساسات و واكنشهاي خود را بعهده گرفته و هيچگاه آنها را فرافكني نميكنند. </a:t>
            </a:r>
            <a:endParaRPr lang="en-US" sz="2400" dirty="0">
              <a:cs typeface="B Zar" pitchFamily="2" charset="-78"/>
            </a:endParaRPr>
          </a:p>
          <a:p>
            <a:pPr algn="r" rtl="1">
              <a:defRPr/>
            </a:pPr>
            <a:r>
              <a:rPr lang="ar-SA" sz="2400" dirty="0">
                <a:solidFill>
                  <a:srgbClr val="C00000"/>
                </a:solidFill>
                <a:cs typeface="B Zar" pitchFamily="2" charset="-78"/>
              </a:rPr>
              <a:t>*</a:t>
            </a:r>
            <a:r>
              <a:rPr lang="ar-SA" sz="2400" dirty="0">
                <a:cs typeface="B Zar" pitchFamily="2" charset="-78"/>
              </a:rPr>
              <a:t> از نقاط ضعف و قوت خود آگاهي دارند. </a:t>
            </a:r>
            <a:endParaRPr lang="en-US" sz="2400" dirty="0">
              <a:cs typeface="B Zar" pitchFamily="2" charset="-78"/>
            </a:endParaRPr>
          </a:p>
          <a:p>
            <a:pPr algn="r" rtl="1">
              <a:defRPr/>
            </a:pPr>
            <a:r>
              <a:rPr lang="ar-SA" sz="2400" dirty="0">
                <a:solidFill>
                  <a:srgbClr val="C00000"/>
                </a:solidFill>
                <a:cs typeface="B Zar" pitchFamily="2" charset="-78"/>
              </a:rPr>
              <a:t>*</a:t>
            </a:r>
            <a:r>
              <a:rPr lang="ar-SA" sz="2400" dirty="0">
                <a:cs typeface="B Zar" pitchFamily="2" charset="-78"/>
              </a:rPr>
              <a:t> همواره در حال پيشرفت و ترقي بوده و از ريسكهاي مثبت در زندگي بيم ندارند.</a:t>
            </a:r>
            <a:endParaRPr lang="en-US" sz="2400" dirty="0">
              <a:cs typeface="B Zar" pitchFamily="2" charset="-78"/>
            </a:endParaRPr>
          </a:p>
          <a:p>
            <a:pPr algn="r" rtl="1">
              <a:defRPr/>
            </a:pPr>
            <a:endParaRPr lang="en-US" sz="2400" dirty="0">
              <a:cs typeface="B Zar" pitchFamily="2" charset="-78"/>
            </a:endParaRPr>
          </a:p>
        </p:txBody>
      </p:sp>
    </p:spTree>
    <p:extLst>
      <p:ext uri="{BB962C8B-B14F-4D97-AF65-F5344CB8AC3E}">
        <p14:creationId xmlns:p14="http://schemas.microsoft.com/office/powerpoint/2010/main" val="3850387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rtl="1">
              <a:defRPr/>
            </a:pPr>
            <a:r>
              <a:rPr lang="ar-SA" sz="3600" b="1" dirty="0">
                <a:solidFill>
                  <a:srgbClr val="7030A0"/>
                </a:solidFill>
                <a:cs typeface="B Zar" pitchFamily="2" charset="-78"/>
              </a:rPr>
              <a:t>خصوصيات افراد با اعتماد به نفس بالا</a:t>
            </a:r>
            <a:endParaRPr lang="en-US" sz="3600" b="1" dirty="0">
              <a:solidFill>
                <a:srgbClr val="7030A0"/>
              </a:solidFill>
              <a:cs typeface="B Zar"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17</a:t>
            </a:fld>
            <a:endParaRPr/>
          </a:p>
        </p:txBody>
      </p:sp>
      <p:sp>
        <p:nvSpPr>
          <p:cNvPr id="2" name="Rectangle 1"/>
          <p:cNvSpPr/>
          <p:nvPr/>
        </p:nvSpPr>
        <p:spPr>
          <a:xfrm>
            <a:off x="276225" y="1160151"/>
            <a:ext cx="8080525" cy="3416320"/>
          </a:xfrm>
          <a:prstGeom prst="rect">
            <a:avLst/>
          </a:prstGeom>
        </p:spPr>
        <p:txBody>
          <a:bodyPr wrap="square">
            <a:spAutoFit/>
          </a:bodyPr>
          <a:lstStyle/>
          <a:p>
            <a:pPr algn="r" rtl="1">
              <a:defRPr/>
            </a:pPr>
            <a:r>
              <a:rPr lang="ar-SA" sz="3600" dirty="0">
                <a:cs typeface="B Zar" pitchFamily="2" charset="-78"/>
              </a:rPr>
              <a:t>اعتماد بنفس آنان بدور از خودبيني و غرور ميباشد.</a:t>
            </a:r>
            <a:endParaRPr lang="en-US" sz="3600" dirty="0">
              <a:cs typeface="B Zar" pitchFamily="2" charset="-78"/>
            </a:endParaRPr>
          </a:p>
          <a:p>
            <a:pPr algn="r" rtl="1">
              <a:defRPr/>
            </a:pPr>
            <a:r>
              <a:rPr lang="ar-SA" sz="3600" dirty="0">
                <a:solidFill>
                  <a:srgbClr val="C00000"/>
                </a:solidFill>
                <a:cs typeface="B Zar" pitchFamily="2" charset="-78"/>
              </a:rPr>
              <a:t>*</a:t>
            </a:r>
            <a:r>
              <a:rPr lang="ar-SA" sz="3600" dirty="0">
                <a:cs typeface="B Zar" pitchFamily="2" charset="-78"/>
              </a:rPr>
              <a:t> از آنكه مورد انتقاد قرار گيرند نمي هراسند.</a:t>
            </a:r>
            <a:endParaRPr lang="en-US" sz="3600" dirty="0">
              <a:cs typeface="B Zar" pitchFamily="2" charset="-78"/>
            </a:endParaRPr>
          </a:p>
          <a:p>
            <a:pPr algn="r" rtl="1">
              <a:defRPr/>
            </a:pPr>
            <a:r>
              <a:rPr lang="ar-SA" sz="3600" dirty="0">
                <a:solidFill>
                  <a:srgbClr val="C00000"/>
                </a:solidFill>
                <a:cs typeface="B Zar" pitchFamily="2" charset="-78"/>
              </a:rPr>
              <a:t>*</a:t>
            </a:r>
            <a:r>
              <a:rPr lang="ar-SA" sz="3600" dirty="0">
                <a:cs typeface="B Zar" pitchFamily="2" charset="-78"/>
              </a:rPr>
              <a:t> هنگامي كه از آنان پرسشي ميگردد حالت تدافعي بخود نميگيرند. </a:t>
            </a:r>
            <a:endParaRPr lang="en-US" sz="3600" dirty="0">
              <a:cs typeface="B Zar" pitchFamily="2" charset="-78"/>
            </a:endParaRPr>
          </a:p>
          <a:p>
            <a:pPr algn="r" rtl="1">
              <a:defRPr/>
            </a:pPr>
            <a:r>
              <a:rPr lang="ar-SA" sz="3600" dirty="0">
                <a:solidFill>
                  <a:srgbClr val="C00000"/>
                </a:solidFill>
                <a:cs typeface="B Zar" pitchFamily="2" charset="-78"/>
              </a:rPr>
              <a:t>*</a:t>
            </a:r>
            <a:r>
              <a:rPr lang="ar-SA" sz="3600" dirty="0">
                <a:cs typeface="B Zar" pitchFamily="2" charset="-78"/>
              </a:rPr>
              <a:t> در برابر موانع و مشكلات به آساني تسليم نميگردند.</a:t>
            </a:r>
            <a:endParaRPr lang="en-US" sz="3600" dirty="0">
              <a:cs typeface="B Zar" pitchFamily="2" charset="-78"/>
            </a:endParaRPr>
          </a:p>
          <a:p>
            <a:pPr algn="r" rtl="1">
              <a:buFont typeface="Arial" pitchFamily="34" charset="0"/>
              <a:buChar char="•"/>
              <a:defRPr/>
            </a:pPr>
            <a:r>
              <a:rPr lang="ar-SA" sz="3600" dirty="0">
                <a:cs typeface="B Zar" pitchFamily="2" charset="-78"/>
              </a:rPr>
              <a:t>نيازي به تحقير و تمسخر ديگران ندارند.</a:t>
            </a:r>
            <a:endParaRPr lang="en-US" sz="3600" dirty="0">
              <a:cs typeface="B Zar" pitchFamily="2" charset="-78"/>
            </a:endParaRPr>
          </a:p>
        </p:txBody>
      </p:sp>
    </p:spTree>
    <p:extLst>
      <p:ext uri="{BB962C8B-B14F-4D97-AF65-F5344CB8AC3E}">
        <p14:creationId xmlns:p14="http://schemas.microsoft.com/office/powerpoint/2010/main" val="3523310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rtl="1">
              <a:defRPr/>
            </a:pPr>
            <a:r>
              <a:rPr lang="ar-SA" sz="3600" b="1" dirty="0">
                <a:solidFill>
                  <a:srgbClr val="7030A0"/>
                </a:solidFill>
                <a:cs typeface="B Zar" pitchFamily="2" charset="-78"/>
              </a:rPr>
              <a:t>خصوصيات افراد با اعتماد به نفس بالا</a:t>
            </a:r>
            <a:endParaRPr lang="en-US" sz="3600" b="1" dirty="0">
              <a:solidFill>
                <a:srgbClr val="7030A0"/>
              </a:solidFill>
              <a:cs typeface="B Zar"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18</a:t>
            </a:fld>
            <a:endParaRPr/>
          </a:p>
        </p:txBody>
      </p:sp>
      <p:sp>
        <p:nvSpPr>
          <p:cNvPr id="2" name="Rectangle 1"/>
          <p:cNvSpPr/>
          <p:nvPr/>
        </p:nvSpPr>
        <p:spPr>
          <a:xfrm>
            <a:off x="276225" y="1160151"/>
            <a:ext cx="8080525" cy="3046988"/>
          </a:xfrm>
          <a:prstGeom prst="rect">
            <a:avLst/>
          </a:prstGeom>
        </p:spPr>
        <p:txBody>
          <a:bodyPr wrap="square">
            <a:spAutoFit/>
          </a:bodyPr>
          <a:lstStyle/>
          <a:p>
            <a:pPr algn="r" rtl="1">
              <a:defRPr/>
            </a:pPr>
            <a:r>
              <a:rPr lang="ar-SA" sz="3200" dirty="0">
                <a:solidFill>
                  <a:srgbClr val="C00000"/>
                </a:solidFill>
                <a:cs typeface="B Zar" pitchFamily="2" charset="-78"/>
              </a:rPr>
              <a:t>*</a:t>
            </a:r>
            <a:r>
              <a:rPr lang="ar-SA" sz="3200" dirty="0">
                <a:cs typeface="B Zar" pitchFamily="2" charset="-78"/>
              </a:rPr>
              <a:t> از آنكه در كاري شكست بخورند ويا در حضور ديگران نادان بنظر برسند ابايي ندارند. </a:t>
            </a:r>
            <a:endParaRPr lang="en-US" sz="3200" dirty="0">
              <a:cs typeface="B Zar" pitchFamily="2" charset="-78"/>
            </a:endParaRPr>
          </a:p>
          <a:p>
            <a:pPr algn="r" rtl="1">
              <a:defRPr/>
            </a:pPr>
            <a:r>
              <a:rPr lang="ar-SA" sz="3200" dirty="0">
                <a:solidFill>
                  <a:srgbClr val="C00000"/>
                </a:solidFill>
                <a:cs typeface="B Zar" pitchFamily="2" charset="-78"/>
              </a:rPr>
              <a:t>*</a:t>
            </a:r>
            <a:r>
              <a:rPr lang="ar-SA" sz="3200" dirty="0">
                <a:cs typeface="B Zar" pitchFamily="2" charset="-78"/>
              </a:rPr>
              <a:t> هيچگاه خود را مورد انتقاد و سرزنش مخرب و شديد قرار نميدهد.</a:t>
            </a:r>
            <a:endParaRPr lang="en-US" sz="3200" dirty="0">
              <a:cs typeface="B Zar" pitchFamily="2" charset="-78"/>
            </a:endParaRPr>
          </a:p>
          <a:p>
            <a:pPr algn="r" rtl="1">
              <a:defRPr/>
            </a:pPr>
            <a:r>
              <a:rPr lang="ar-SA" sz="3200" dirty="0">
                <a:solidFill>
                  <a:srgbClr val="C00000"/>
                </a:solidFill>
                <a:cs typeface="B Zar" pitchFamily="2" charset="-78"/>
              </a:rPr>
              <a:t>*</a:t>
            </a:r>
            <a:r>
              <a:rPr lang="ar-SA" sz="3200" dirty="0">
                <a:cs typeface="B Zar" pitchFamily="2" charset="-78"/>
              </a:rPr>
              <a:t> توانايي خنديدن به خود و زياد جدي نگرفتن خود را دارند.</a:t>
            </a:r>
            <a:endParaRPr lang="en-US" sz="3200" dirty="0">
              <a:cs typeface="B Zar" pitchFamily="2" charset="-78"/>
            </a:endParaRPr>
          </a:p>
          <a:p>
            <a:pPr algn="r" rtl="1">
              <a:defRPr/>
            </a:pPr>
            <a:r>
              <a:rPr lang="ar-SA" sz="3200" dirty="0">
                <a:solidFill>
                  <a:srgbClr val="C00000"/>
                </a:solidFill>
                <a:cs typeface="B Zar" pitchFamily="2" charset="-78"/>
              </a:rPr>
              <a:t>*</a:t>
            </a:r>
            <a:r>
              <a:rPr lang="ar-SA" sz="3200" dirty="0">
                <a:cs typeface="B Zar" pitchFamily="2" charset="-78"/>
              </a:rPr>
              <a:t> به خويشتن و توانايي خودشان ايمان و اعتماد دارند.</a:t>
            </a:r>
            <a:endParaRPr lang="en-US" sz="3200" dirty="0">
              <a:cs typeface="B Zar" pitchFamily="2" charset="-78"/>
            </a:endParaRPr>
          </a:p>
        </p:txBody>
      </p:sp>
    </p:spTree>
    <p:extLst>
      <p:ext uri="{BB962C8B-B14F-4D97-AF65-F5344CB8AC3E}">
        <p14:creationId xmlns:p14="http://schemas.microsoft.com/office/powerpoint/2010/main" val="34753725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rtl="1">
              <a:defRPr/>
            </a:pPr>
            <a:r>
              <a:rPr lang="ar-SA" sz="3600" b="1" dirty="0">
                <a:solidFill>
                  <a:srgbClr val="7030A0"/>
                </a:solidFill>
                <a:cs typeface="B Zar" pitchFamily="2" charset="-78"/>
              </a:rPr>
              <a:t>خصوصيات افراد با اعتماد به نفس بالا</a:t>
            </a:r>
            <a:endParaRPr lang="en-US" sz="3600" b="1" dirty="0">
              <a:solidFill>
                <a:srgbClr val="7030A0"/>
              </a:solidFill>
              <a:cs typeface="B Zar"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19</a:t>
            </a:fld>
            <a:endParaRPr/>
          </a:p>
        </p:txBody>
      </p:sp>
      <p:sp>
        <p:nvSpPr>
          <p:cNvPr id="2" name="Rectangle 1"/>
          <p:cNvSpPr/>
          <p:nvPr/>
        </p:nvSpPr>
        <p:spPr>
          <a:xfrm>
            <a:off x="276225" y="1160151"/>
            <a:ext cx="8080525" cy="3108543"/>
          </a:xfrm>
          <a:prstGeom prst="rect">
            <a:avLst/>
          </a:prstGeom>
        </p:spPr>
        <p:txBody>
          <a:bodyPr wrap="square">
            <a:spAutoFit/>
          </a:bodyPr>
          <a:lstStyle/>
          <a:p>
            <a:pPr algn="r" rtl="1">
              <a:defRPr/>
            </a:pPr>
            <a:r>
              <a:rPr lang="ar-SA" sz="2800" dirty="0">
                <a:solidFill>
                  <a:srgbClr val="C00000"/>
                </a:solidFill>
                <a:cs typeface="B Zar" pitchFamily="2" charset="-78"/>
              </a:rPr>
              <a:t>*</a:t>
            </a:r>
            <a:r>
              <a:rPr lang="ar-SA" sz="2800" dirty="0">
                <a:cs typeface="B Zar" pitchFamily="2" charset="-78"/>
              </a:rPr>
              <a:t> به تصميم گيري هايشان اعتماد دارند. </a:t>
            </a:r>
            <a:endParaRPr lang="en-US" sz="2800" dirty="0">
              <a:cs typeface="B Zar" pitchFamily="2" charset="-78"/>
            </a:endParaRPr>
          </a:p>
          <a:p>
            <a:pPr algn="r" rtl="1">
              <a:defRPr/>
            </a:pPr>
            <a:r>
              <a:rPr lang="ar-SA" sz="2800" dirty="0">
                <a:solidFill>
                  <a:srgbClr val="C00000"/>
                </a:solidFill>
                <a:cs typeface="B Zar" pitchFamily="2" charset="-78"/>
              </a:rPr>
              <a:t>*</a:t>
            </a:r>
            <a:r>
              <a:rPr lang="ar-SA" sz="2800" dirty="0">
                <a:cs typeface="B Zar" pitchFamily="2" charset="-78"/>
              </a:rPr>
              <a:t> باور دارند كه فردي با ارزش، با قابليت، دوست داشتني، پذيرفتني و مهم ميباشند.</a:t>
            </a:r>
            <a:endParaRPr lang="en-US" sz="2800" dirty="0">
              <a:cs typeface="B Zar" pitchFamily="2" charset="-78"/>
            </a:endParaRPr>
          </a:p>
          <a:p>
            <a:pPr algn="r" rtl="1">
              <a:defRPr/>
            </a:pPr>
            <a:r>
              <a:rPr lang="ar-SA" sz="2800" dirty="0">
                <a:solidFill>
                  <a:srgbClr val="C00000"/>
                </a:solidFill>
                <a:cs typeface="B Zar" pitchFamily="2" charset="-78"/>
              </a:rPr>
              <a:t>*</a:t>
            </a:r>
            <a:r>
              <a:rPr lang="ar-SA" sz="2800" dirty="0">
                <a:cs typeface="B Zar" pitchFamily="2" charset="-78"/>
              </a:rPr>
              <a:t> نيازي به كمالگرايي ندارند.</a:t>
            </a:r>
            <a:endParaRPr lang="en-US" sz="2800" dirty="0">
              <a:cs typeface="B Zar" pitchFamily="2" charset="-78"/>
            </a:endParaRPr>
          </a:p>
          <a:p>
            <a:pPr algn="r" rtl="1">
              <a:defRPr/>
            </a:pPr>
            <a:r>
              <a:rPr lang="ar-SA" sz="2800" dirty="0">
                <a:solidFill>
                  <a:srgbClr val="C00000"/>
                </a:solidFill>
                <a:cs typeface="B Zar" pitchFamily="2" charset="-78"/>
              </a:rPr>
              <a:t>*</a:t>
            </a:r>
            <a:r>
              <a:rPr lang="ar-SA" sz="2800" dirty="0">
                <a:cs typeface="B Zar" pitchFamily="2" charset="-78"/>
              </a:rPr>
              <a:t> هيچگاه خودشان را با ديگران مقايسه نميكنند.</a:t>
            </a:r>
            <a:endParaRPr lang="en-US" sz="2800" dirty="0">
              <a:cs typeface="B Zar" pitchFamily="2" charset="-78"/>
            </a:endParaRPr>
          </a:p>
          <a:p>
            <a:pPr algn="r" rtl="1">
              <a:defRPr/>
            </a:pPr>
            <a:r>
              <a:rPr lang="ar-SA" sz="2800" dirty="0">
                <a:solidFill>
                  <a:srgbClr val="C00000"/>
                </a:solidFill>
                <a:cs typeface="B Zar" pitchFamily="2" charset="-78"/>
              </a:rPr>
              <a:t>*</a:t>
            </a:r>
            <a:r>
              <a:rPr lang="ar-SA" sz="2800" dirty="0">
                <a:cs typeface="B Zar" pitchFamily="2" charset="-78"/>
              </a:rPr>
              <a:t> از آنكه ديگران چگونه نسبت به آنان مي انديشند واهمه و نگراني ندارند. </a:t>
            </a:r>
            <a:endParaRPr lang="en-US" sz="2800" dirty="0">
              <a:cs typeface="B Zar" pitchFamily="2" charset="-78"/>
            </a:endParaRPr>
          </a:p>
          <a:p>
            <a:pPr algn="r" rtl="1">
              <a:defRPr/>
            </a:pPr>
            <a:r>
              <a:rPr lang="ar-SA" sz="2800" dirty="0">
                <a:solidFill>
                  <a:srgbClr val="C00000"/>
                </a:solidFill>
                <a:cs typeface="B Zar" pitchFamily="2" charset="-78"/>
              </a:rPr>
              <a:t>*</a:t>
            </a:r>
            <a:r>
              <a:rPr lang="ar-SA" sz="2800" dirty="0">
                <a:cs typeface="B Zar" pitchFamily="2" charset="-78"/>
              </a:rPr>
              <a:t> نيازي به اثبات و توجيه افكار و عقايد خود به ديگران ندارند</a:t>
            </a:r>
            <a:endParaRPr lang="en-US" sz="2800" dirty="0">
              <a:solidFill>
                <a:schemeClr val="tx1"/>
              </a:solidFill>
              <a:latin typeface="Narkisim" panose="020E0502050101010101" pitchFamily="34" charset="-79"/>
              <a:cs typeface="B Tehran" panose="00000400000000000000" pitchFamily="2" charset="-78"/>
            </a:endParaRPr>
          </a:p>
        </p:txBody>
      </p:sp>
    </p:spTree>
    <p:extLst>
      <p:ext uri="{BB962C8B-B14F-4D97-AF65-F5344CB8AC3E}">
        <p14:creationId xmlns:p14="http://schemas.microsoft.com/office/powerpoint/2010/main" val="3012972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title"/>
          </p:nvPr>
        </p:nvSpPr>
        <p:spPr>
          <a:xfrm>
            <a:off x="1411200" y="313274"/>
            <a:ext cx="6210509" cy="71367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sz="3600" b="1" dirty="0" smtClean="0">
                <a:solidFill>
                  <a:srgbClr val="FFB600"/>
                </a:solidFill>
                <a:cs typeface="B Lotus" panose="00000400000000000000" pitchFamily="2" charset="-78"/>
              </a:rPr>
              <a:t>تعریف ا</a:t>
            </a:r>
            <a:r>
              <a:rPr lang="fa-IR" sz="3600" b="1" dirty="0">
                <a:solidFill>
                  <a:srgbClr val="FFB600"/>
                </a:solidFill>
                <a:cs typeface="B Lotus" panose="00000400000000000000" pitchFamily="2" charset="-78"/>
              </a:rPr>
              <a:t>ع</a:t>
            </a:r>
            <a:r>
              <a:rPr lang="fa-IR" sz="3600" b="1" dirty="0" smtClean="0">
                <a:solidFill>
                  <a:srgbClr val="FFB600"/>
                </a:solidFill>
                <a:cs typeface="B Lotus" panose="00000400000000000000" pitchFamily="2" charset="-78"/>
              </a:rPr>
              <a:t>تماد به نفس </a:t>
            </a:r>
            <a:endParaRPr sz="3600" b="1" dirty="0">
              <a:solidFill>
                <a:srgbClr val="FFB600"/>
              </a:solidFill>
              <a:cs typeface="B Lotus" panose="00000400000000000000" pitchFamily="2" charset="-78"/>
            </a:endParaRPr>
          </a:p>
        </p:txBody>
      </p:sp>
      <p:sp>
        <p:nvSpPr>
          <p:cNvPr id="68" name="Google Shape;68;p13"/>
          <p:cNvSpPr txBox="1">
            <a:spLocks noGrp="1"/>
          </p:cNvSpPr>
          <p:nvPr>
            <p:ph type="body" idx="2"/>
          </p:nvPr>
        </p:nvSpPr>
        <p:spPr>
          <a:xfrm>
            <a:off x="4049486" y="1212824"/>
            <a:ext cx="4441371" cy="2675852"/>
          </a:xfrm>
          <a:prstGeom prst="rect">
            <a:avLst/>
          </a:prstGeom>
        </p:spPr>
        <p:txBody>
          <a:bodyPr spcFirstLastPara="1" wrap="square" lIns="91425" tIns="91425" rIns="91425" bIns="91425" anchor="t" anchorCtr="0">
            <a:noAutofit/>
          </a:bodyPr>
          <a:lstStyle/>
          <a:p>
            <a:pPr marL="0" indent="0" algn="just" rtl="1">
              <a:lnSpc>
                <a:spcPct val="115000"/>
              </a:lnSpc>
              <a:spcBef>
                <a:spcPts val="0"/>
              </a:spcBef>
              <a:spcAft>
                <a:spcPts val="1000"/>
              </a:spcAft>
              <a:buNone/>
            </a:pPr>
            <a:r>
              <a:rPr lang="en-US" sz="8000" dirty="0" smtClean="0">
                <a:solidFill>
                  <a:srgbClr val="FF0000"/>
                </a:solidFill>
                <a:latin typeface="Narkisim" panose="020E0502050101010101" pitchFamily="34" charset="-79"/>
                <a:cs typeface="Narkisim" panose="020E0502050101010101" pitchFamily="34" charset="-79"/>
              </a:rPr>
              <a:t>Self</a:t>
            </a:r>
            <a:r>
              <a:rPr lang="en-US" sz="8000" dirty="0" smtClean="0">
                <a:solidFill>
                  <a:schemeClr val="tx1"/>
                </a:solidFill>
                <a:latin typeface="Narkisim" panose="020E0502050101010101" pitchFamily="34" charset="-79"/>
                <a:cs typeface="Narkisim" panose="020E0502050101010101" pitchFamily="34" charset="-79"/>
              </a:rPr>
              <a:t> </a:t>
            </a:r>
            <a:r>
              <a:rPr lang="en-US" sz="2800" b="1" dirty="0">
                <a:solidFill>
                  <a:schemeClr val="tx1"/>
                </a:solidFill>
                <a:latin typeface="Roboto"/>
              </a:rPr>
              <a:t>Confidence</a:t>
            </a:r>
            <a:endParaRPr sz="5400" dirty="0">
              <a:solidFill>
                <a:schemeClr val="tx1"/>
              </a:solidFill>
              <a:latin typeface="Narkisim" panose="020E0502050101010101" pitchFamily="34" charset="-79"/>
              <a:cs typeface="Narkisim" panose="020E0502050101010101" pitchFamily="34" charset="-79"/>
            </a:endParaRPr>
          </a:p>
        </p:txBody>
      </p:sp>
      <p:sp>
        <p:nvSpPr>
          <p:cNvPr id="69" name="Google Shape;69;p13"/>
          <p:cNvSpPr txBox="1">
            <a:spLocks noGrp="1"/>
          </p:cNvSpPr>
          <p:nvPr>
            <p:ph type="body" idx="1"/>
          </p:nvPr>
        </p:nvSpPr>
        <p:spPr>
          <a:xfrm>
            <a:off x="644008" y="1161490"/>
            <a:ext cx="3872447" cy="2675852"/>
          </a:xfrm>
          <a:prstGeom prst="rect">
            <a:avLst/>
          </a:prstGeom>
        </p:spPr>
        <p:txBody>
          <a:bodyPr spcFirstLastPara="1" wrap="square" lIns="91425" tIns="91425" rIns="91425" bIns="91425" anchor="t" anchorCtr="0">
            <a:noAutofit/>
          </a:bodyPr>
          <a:lstStyle/>
          <a:p>
            <a:pPr marL="0" indent="0" algn="ctr" rtl="1">
              <a:buClr>
                <a:schemeClr val="dk1"/>
              </a:buClr>
              <a:buSzPts val="1100"/>
              <a:buNone/>
            </a:pPr>
            <a:endParaRPr sz="1400" dirty="0">
              <a:solidFill>
                <a:srgbClr val="FF0000"/>
              </a:solidFill>
              <a:cs typeface="B Karim" panose="00000400000000000000" pitchFamily="2" charset="-78"/>
            </a:endParaRPr>
          </a:p>
        </p:txBody>
      </p:sp>
      <p:sp>
        <p:nvSpPr>
          <p:cNvPr id="70" name="Google Shape;70;p13"/>
          <p:cNvSpPr txBox="1">
            <a:spLocks noGrp="1"/>
          </p:cNvSpPr>
          <p:nvPr>
            <p:ph type="body" idx="2"/>
          </p:nvPr>
        </p:nvSpPr>
        <p:spPr>
          <a:xfrm>
            <a:off x="1028731" y="3220293"/>
            <a:ext cx="7299900" cy="777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dirty="0">
              <a:solidFill>
                <a:srgbClr val="FFB600"/>
              </a:solidFill>
            </a:endParaRPr>
          </a:p>
          <a:p>
            <a:pPr marL="0" lvl="0" indent="0" algn="l" rtl="0">
              <a:spcBef>
                <a:spcPts val="0"/>
              </a:spcBef>
              <a:spcAft>
                <a:spcPts val="0"/>
              </a:spcAft>
              <a:buNone/>
            </a:pPr>
            <a:endParaRPr sz="1200" dirty="0">
              <a:solidFill>
                <a:srgbClr val="FFB600"/>
              </a:solidFill>
            </a:endParaRPr>
          </a:p>
        </p:txBody>
      </p:sp>
      <p:sp>
        <p:nvSpPr>
          <p:cNvPr id="71" name="Google Shape;71;p13"/>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a:t>
            </a:fld>
            <a:endParaRPr/>
          </a:p>
        </p:txBody>
      </p:sp>
      <p:grpSp>
        <p:nvGrpSpPr>
          <p:cNvPr id="72" name="Google Shape;72;p13"/>
          <p:cNvGrpSpPr/>
          <p:nvPr/>
        </p:nvGrpSpPr>
        <p:grpSpPr>
          <a:xfrm>
            <a:off x="8087089" y="356400"/>
            <a:ext cx="618316" cy="748360"/>
            <a:chOff x="584925" y="922575"/>
            <a:chExt cx="415200" cy="502525"/>
          </a:xfrm>
        </p:grpSpPr>
        <p:sp>
          <p:nvSpPr>
            <p:cNvPr id="73" name="Google Shape;73;p13"/>
            <p:cNvSpPr/>
            <p:nvPr/>
          </p:nvSpPr>
          <p:spPr>
            <a:xfrm>
              <a:off x="584925" y="961025"/>
              <a:ext cx="378575" cy="464075"/>
            </a:xfrm>
            <a:custGeom>
              <a:avLst/>
              <a:gdLst/>
              <a:ahLst/>
              <a:cxnLst/>
              <a:rect l="l" t="t" r="r" b="b"/>
              <a:pathLst>
                <a:path w="15143" h="18563" extrusionOk="0">
                  <a:moveTo>
                    <a:pt x="782" y="1"/>
                  </a:moveTo>
                  <a:lnTo>
                    <a:pt x="635" y="25"/>
                  </a:lnTo>
                  <a:lnTo>
                    <a:pt x="489" y="50"/>
                  </a:lnTo>
                  <a:lnTo>
                    <a:pt x="342" y="123"/>
                  </a:lnTo>
                  <a:lnTo>
                    <a:pt x="220" y="196"/>
                  </a:lnTo>
                  <a:lnTo>
                    <a:pt x="122" y="294"/>
                  </a:lnTo>
                  <a:lnTo>
                    <a:pt x="73" y="416"/>
                  </a:lnTo>
                  <a:lnTo>
                    <a:pt x="24" y="563"/>
                  </a:lnTo>
                  <a:lnTo>
                    <a:pt x="0" y="709"/>
                  </a:lnTo>
                  <a:lnTo>
                    <a:pt x="0" y="17708"/>
                  </a:lnTo>
                  <a:lnTo>
                    <a:pt x="24" y="17879"/>
                  </a:lnTo>
                  <a:lnTo>
                    <a:pt x="73" y="18025"/>
                  </a:lnTo>
                  <a:lnTo>
                    <a:pt x="122" y="18172"/>
                  </a:lnTo>
                  <a:lnTo>
                    <a:pt x="220" y="18294"/>
                  </a:lnTo>
                  <a:lnTo>
                    <a:pt x="342" y="18416"/>
                  </a:lnTo>
                  <a:lnTo>
                    <a:pt x="489" y="18489"/>
                  </a:lnTo>
                  <a:lnTo>
                    <a:pt x="635" y="18538"/>
                  </a:lnTo>
                  <a:lnTo>
                    <a:pt x="782" y="18562"/>
                  </a:lnTo>
                  <a:lnTo>
                    <a:pt x="14361" y="18562"/>
                  </a:lnTo>
                  <a:lnTo>
                    <a:pt x="14507" y="18538"/>
                  </a:lnTo>
                  <a:lnTo>
                    <a:pt x="14654" y="18489"/>
                  </a:lnTo>
                  <a:lnTo>
                    <a:pt x="14800" y="18416"/>
                  </a:lnTo>
                  <a:lnTo>
                    <a:pt x="14923" y="18294"/>
                  </a:lnTo>
                  <a:lnTo>
                    <a:pt x="15020" y="18172"/>
                  </a:lnTo>
                  <a:lnTo>
                    <a:pt x="15069" y="18025"/>
                  </a:lnTo>
                  <a:lnTo>
                    <a:pt x="15118" y="17879"/>
                  </a:lnTo>
                  <a:lnTo>
                    <a:pt x="15142" y="17708"/>
                  </a:lnTo>
                  <a:lnTo>
                    <a:pt x="15142" y="17586"/>
                  </a:lnTo>
                  <a:lnTo>
                    <a:pt x="1759" y="17586"/>
                  </a:lnTo>
                  <a:lnTo>
                    <a:pt x="1612" y="17561"/>
                  </a:lnTo>
                  <a:lnTo>
                    <a:pt x="1465" y="17512"/>
                  </a:lnTo>
                  <a:lnTo>
                    <a:pt x="1319" y="17439"/>
                  </a:lnTo>
                  <a:lnTo>
                    <a:pt x="1197" y="17317"/>
                  </a:lnTo>
                  <a:lnTo>
                    <a:pt x="1099" y="17195"/>
                  </a:lnTo>
                  <a:lnTo>
                    <a:pt x="1050" y="17048"/>
                  </a:lnTo>
                  <a:lnTo>
                    <a:pt x="1001" y="16902"/>
                  </a:lnTo>
                  <a:lnTo>
                    <a:pt x="977" y="16731"/>
                  </a:lnTo>
                  <a:lnTo>
                    <a:pt x="977" y="1"/>
                  </a:lnTo>
                  <a:close/>
                </a:path>
              </a:pathLst>
            </a:cu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3"/>
            <p:cNvSpPr/>
            <p:nvPr/>
          </p:nvSpPr>
          <p:spPr>
            <a:xfrm>
              <a:off x="621550" y="922575"/>
              <a:ext cx="378575" cy="464050"/>
            </a:xfrm>
            <a:custGeom>
              <a:avLst/>
              <a:gdLst/>
              <a:ahLst/>
              <a:cxnLst/>
              <a:rect l="l" t="t" r="r" b="b"/>
              <a:pathLst>
                <a:path w="15143" h="18562" extrusionOk="0">
                  <a:moveTo>
                    <a:pt x="13140" y="6472"/>
                  </a:moveTo>
                  <a:lnTo>
                    <a:pt x="13238" y="6497"/>
                  </a:lnTo>
                  <a:lnTo>
                    <a:pt x="13311" y="6546"/>
                  </a:lnTo>
                  <a:lnTo>
                    <a:pt x="13360" y="6619"/>
                  </a:lnTo>
                  <a:lnTo>
                    <a:pt x="13384" y="6717"/>
                  </a:lnTo>
                  <a:lnTo>
                    <a:pt x="13360" y="6814"/>
                  </a:lnTo>
                  <a:lnTo>
                    <a:pt x="13311" y="6888"/>
                  </a:lnTo>
                  <a:lnTo>
                    <a:pt x="13238" y="6936"/>
                  </a:lnTo>
                  <a:lnTo>
                    <a:pt x="13140" y="6961"/>
                  </a:lnTo>
                  <a:lnTo>
                    <a:pt x="2003" y="6961"/>
                  </a:lnTo>
                  <a:lnTo>
                    <a:pt x="1905" y="6936"/>
                  </a:lnTo>
                  <a:lnTo>
                    <a:pt x="1832" y="6888"/>
                  </a:lnTo>
                  <a:lnTo>
                    <a:pt x="1783" y="6814"/>
                  </a:lnTo>
                  <a:lnTo>
                    <a:pt x="1759" y="6717"/>
                  </a:lnTo>
                  <a:lnTo>
                    <a:pt x="1783" y="6619"/>
                  </a:lnTo>
                  <a:lnTo>
                    <a:pt x="1832" y="6546"/>
                  </a:lnTo>
                  <a:lnTo>
                    <a:pt x="1905" y="6497"/>
                  </a:lnTo>
                  <a:lnTo>
                    <a:pt x="2003" y="6472"/>
                  </a:lnTo>
                  <a:close/>
                  <a:moveTo>
                    <a:pt x="13238" y="8793"/>
                  </a:moveTo>
                  <a:lnTo>
                    <a:pt x="13311" y="8866"/>
                  </a:lnTo>
                  <a:lnTo>
                    <a:pt x="13360" y="8939"/>
                  </a:lnTo>
                  <a:lnTo>
                    <a:pt x="13384" y="9037"/>
                  </a:lnTo>
                  <a:lnTo>
                    <a:pt x="13360" y="9135"/>
                  </a:lnTo>
                  <a:lnTo>
                    <a:pt x="13311" y="9208"/>
                  </a:lnTo>
                  <a:lnTo>
                    <a:pt x="13238" y="9257"/>
                  </a:lnTo>
                  <a:lnTo>
                    <a:pt x="13140" y="9281"/>
                  </a:lnTo>
                  <a:lnTo>
                    <a:pt x="2003" y="9281"/>
                  </a:lnTo>
                  <a:lnTo>
                    <a:pt x="1905" y="9257"/>
                  </a:lnTo>
                  <a:lnTo>
                    <a:pt x="1832" y="9208"/>
                  </a:lnTo>
                  <a:lnTo>
                    <a:pt x="1783" y="9135"/>
                  </a:lnTo>
                  <a:lnTo>
                    <a:pt x="1759" y="9037"/>
                  </a:lnTo>
                  <a:lnTo>
                    <a:pt x="1783" y="8939"/>
                  </a:lnTo>
                  <a:lnTo>
                    <a:pt x="1832" y="8866"/>
                  </a:lnTo>
                  <a:lnTo>
                    <a:pt x="1905" y="8793"/>
                  </a:lnTo>
                  <a:close/>
                  <a:moveTo>
                    <a:pt x="13140" y="11088"/>
                  </a:moveTo>
                  <a:lnTo>
                    <a:pt x="13238" y="11113"/>
                  </a:lnTo>
                  <a:lnTo>
                    <a:pt x="13311" y="11162"/>
                  </a:lnTo>
                  <a:lnTo>
                    <a:pt x="13360" y="11235"/>
                  </a:lnTo>
                  <a:lnTo>
                    <a:pt x="13384" y="11333"/>
                  </a:lnTo>
                  <a:lnTo>
                    <a:pt x="13360" y="11430"/>
                  </a:lnTo>
                  <a:lnTo>
                    <a:pt x="13311" y="11504"/>
                  </a:lnTo>
                  <a:lnTo>
                    <a:pt x="13238" y="11552"/>
                  </a:lnTo>
                  <a:lnTo>
                    <a:pt x="13140" y="11577"/>
                  </a:lnTo>
                  <a:lnTo>
                    <a:pt x="2003" y="11577"/>
                  </a:lnTo>
                  <a:lnTo>
                    <a:pt x="1905" y="11552"/>
                  </a:lnTo>
                  <a:lnTo>
                    <a:pt x="1832" y="11504"/>
                  </a:lnTo>
                  <a:lnTo>
                    <a:pt x="1783" y="11430"/>
                  </a:lnTo>
                  <a:lnTo>
                    <a:pt x="1759" y="11333"/>
                  </a:lnTo>
                  <a:lnTo>
                    <a:pt x="1783" y="11235"/>
                  </a:lnTo>
                  <a:lnTo>
                    <a:pt x="1832" y="11162"/>
                  </a:lnTo>
                  <a:lnTo>
                    <a:pt x="1905" y="11113"/>
                  </a:lnTo>
                  <a:lnTo>
                    <a:pt x="2003" y="11088"/>
                  </a:lnTo>
                  <a:close/>
                  <a:moveTo>
                    <a:pt x="8255" y="13409"/>
                  </a:moveTo>
                  <a:lnTo>
                    <a:pt x="8353" y="13433"/>
                  </a:lnTo>
                  <a:lnTo>
                    <a:pt x="8426" y="13482"/>
                  </a:lnTo>
                  <a:lnTo>
                    <a:pt x="8475" y="13555"/>
                  </a:lnTo>
                  <a:lnTo>
                    <a:pt x="8500" y="13653"/>
                  </a:lnTo>
                  <a:lnTo>
                    <a:pt x="8475" y="13750"/>
                  </a:lnTo>
                  <a:lnTo>
                    <a:pt x="8426" y="13824"/>
                  </a:lnTo>
                  <a:lnTo>
                    <a:pt x="8353" y="13873"/>
                  </a:lnTo>
                  <a:lnTo>
                    <a:pt x="8255" y="13897"/>
                  </a:lnTo>
                  <a:lnTo>
                    <a:pt x="2003" y="13897"/>
                  </a:lnTo>
                  <a:lnTo>
                    <a:pt x="1905" y="13873"/>
                  </a:lnTo>
                  <a:lnTo>
                    <a:pt x="1832" y="13824"/>
                  </a:lnTo>
                  <a:lnTo>
                    <a:pt x="1783" y="13750"/>
                  </a:lnTo>
                  <a:lnTo>
                    <a:pt x="1759" y="13653"/>
                  </a:lnTo>
                  <a:lnTo>
                    <a:pt x="1783" y="13555"/>
                  </a:lnTo>
                  <a:lnTo>
                    <a:pt x="1832" y="13482"/>
                  </a:lnTo>
                  <a:lnTo>
                    <a:pt x="1905" y="13433"/>
                  </a:lnTo>
                  <a:lnTo>
                    <a:pt x="2003" y="13409"/>
                  </a:lnTo>
                  <a:close/>
                  <a:moveTo>
                    <a:pt x="635" y="0"/>
                  </a:moveTo>
                  <a:lnTo>
                    <a:pt x="489" y="49"/>
                  </a:lnTo>
                  <a:lnTo>
                    <a:pt x="342" y="122"/>
                  </a:lnTo>
                  <a:lnTo>
                    <a:pt x="220" y="220"/>
                  </a:lnTo>
                  <a:lnTo>
                    <a:pt x="123" y="342"/>
                  </a:lnTo>
                  <a:lnTo>
                    <a:pt x="74" y="464"/>
                  </a:lnTo>
                  <a:lnTo>
                    <a:pt x="25" y="611"/>
                  </a:lnTo>
                  <a:lnTo>
                    <a:pt x="0" y="782"/>
                  </a:lnTo>
                  <a:lnTo>
                    <a:pt x="0" y="17780"/>
                  </a:lnTo>
                  <a:lnTo>
                    <a:pt x="25" y="17927"/>
                  </a:lnTo>
                  <a:lnTo>
                    <a:pt x="74" y="18073"/>
                  </a:lnTo>
                  <a:lnTo>
                    <a:pt x="123" y="18195"/>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95"/>
                  </a:lnTo>
                  <a:lnTo>
                    <a:pt x="15069" y="18073"/>
                  </a:lnTo>
                  <a:lnTo>
                    <a:pt x="15118" y="17927"/>
                  </a:lnTo>
                  <a:lnTo>
                    <a:pt x="15143" y="17780"/>
                  </a:lnTo>
                  <a:lnTo>
                    <a:pt x="15143" y="3859"/>
                  </a:lnTo>
                  <a:lnTo>
                    <a:pt x="12554" y="3859"/>
                  </a:lnTo>
                  <a:lnTo>
                    <a:pt x="12285" y="3835"/>
                  </a:lnTo>
                  <a:lnTo>
                    <a:pt x="12065" y="3761"/>
                  </a:lnTo>
                  <a:lnTo>
                    <a:pt x="11846" y="3639"/>
                  </a:lnTo>
                  <a:lnTo>
                    <a:pt x="11650" y="3468"/>
                  </a:lnTo>
                  <a:lnTo>
                    <a:pt x="11504" y="3297"/>
                  </a:lnTo>
                  <a:lnTo>
                    <a:pt x="11382" y="3078"/>
                  </a:lnTo>
                  <a:lnTo>
                    <a:pt x="11308" y="2833"/>
                  </a:lnTo>
                  <a:lnTo>
                    <a:pt x="11284" y="2589"/>
                  </a:lnTo>
                  <a:lnTo>
                    <a:pt x="11284" y="0"/>
                  </a:lnTo>
                  <a:close/>
                </a:path>
              </a:pathLst>
            </a:cu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3"/>
            <p:cNvSpPr/>
            <p:nvPr/>
          </p:nvSpPr>
          <p:spPr>
            <a:xfrm>
              <a:off x="915850" y="922575"/>
              <a:ext cx="84275" cy="84275"/>
            </a:xfrm>
            <a:custGeom>
              <a:avLst/>
              <a:gdLst/>
              <a:ahLst/>
              <a:cxnLst/>
              <a:rect l="l" t="t" r="r" b="b"/>
              <a:pathLst>
                <a:path w="3371" h="3371" extrusionOk="0">
                  <a:moveTo>
                    <a:pt x="0" y="0"/>
                  </a:moveTo>
                  <a:lnTo>
                    <a:pt x="0" y="2589"/>
                  </a:lnTo>
                  <a:lnTo>
                    <a:pt x="0" y="2736"/>
                  </a:lnTo>
                  <a:lnTo>
                    <a:pt x="49" y="2882"/>
                  </a:lnTo>
                  <a:lnTo>
                    <a:pt x="122" y="3029"/>
                  </a:lnTo>
                  <a:lnTo>
                    <a:pt x="220" y="3126"/>
                  </a:lnTo>
                  <a:lnTo>
                    <a:pt x="342" y="3224"/>
                  </a:lnTo>
                  <a:lnTo>
                    <a:pt x="464" y="3297"/>
                  </a:lnTo>
                  <a:lnTo>
                    <a:pt x="611" y="3346"/>
                  </a:lnTo>
                  <a:lnTo>
                    <a:pt x="782" y="3371"/>
                  </a:lnTo>
                  <a:lnTo>
                    <a:pt x="3371" y="3371"/>
                  </a:lnTo>
                  <a:lnTo>
                    <a:pt x="0" y="0"/>
                  </a:lnTo>
                  <a:close/>
                </a:path>
              </a:pathLst>
            </a:cu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1963" y="1026947"/>
            <a:ext cx="2692346" cy="2692346"/>
          </a:xfrm>
          <a:prstGeom prst="rect">
            <a:avLst/>
          </a:prstGeom>
        </p:spPr>
      </p:pic>
      <p:sp>
        <p:nvSpPr>
          <p:cNvPr id="3" name="Curved Left Arrow 2"/>
          <p:cNvSpPr/>
          <p:nvPr/>
        </p:nvSpPr>
        <p:spPr>
          <a:xfrm>
            <a:off x="4652503" y="2491169"/>
            <a:ext cx="1833129" cy="114407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Google Shape;68;p13"/>
          <p:cNvSpPr txBox="1">
            <a:spLocks/>
          </p:cNvSpPr>
          <p:nvPr/>
        </p:nvSpPr>
        <p:spPr>
          <a:xfrm>
            <a:off x="75083" y="3690414"/>
            <a:ext cx="4441371" cy="267585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FFB600"/>
              </a:buClr>
              <a:buSzPts val="1800"/>
              <a:buFont typeface="Raleway Light"/>
              <a:buChar char="●"/>
              <a:defRPr sz="1800" b="0" i="0" u="none" strike="noStrike" cap="none">
                <a:solidFill>
                  <a:srgbClr val="666666"/>
                </a:solidFill>
                <a:latin typeface="Raleway Light"/>
                <a:ea typeface="Raleway Light"/>
                <a:cs typeface="Raleway Light"/>
                <a:sym typeface="Raleway Light"/>
              </a:defRPr>
            </a:lvl1pPr>
            <a:lvl2pPr marL="914400" marR="0" lvl="1" indent="-342900" algn="l" rtl="0">
              <a:lnSpc>
                <a:spcPct val="100000"/>
              </a:lnSpc>
              <a:spcBef>
                <a:spcPts val="0"/>
              </a:spcBef>
              <a:spcAft>
                <a:spcPts val="0"/>
              </a:spcAft>
              <a:buClr>
                <a:srgbClr val="FFB600"/>
              </a:buClr>
              <a:buSzPts val="1800"/>
              <a:buFont typeface="Raleway Light"/>
              <a:buChar char="○"/>
              <a:defRPr sz="1800" b="0" i="0" u="none" strike="noStrike" cap="none">
                <a:solidFill>
                  <a:srgbClr val="666666"/>
                </a:solidFill>
                <a:latin typeface="Raleway Light"/>
                <a:ea typeface="Raleway Light"/>
                <a:cs typeface="Raleway Light"/>
                <a:sym typeface="Raleway Light"/>
              </a:defRPr>
            </a:lvl2pPr>
            <a:lvl3pPr marL="1371600" marR="0" lvl="2" indent="-342900" algn="l" rtl="0">
              <a:lnSpc>
                <a:spcPct val="100000"/>
              </a:lnSpc>
              <a:spcBef>
                <a:spcPts val="0"/>
              </a:spcBef>
              <a:spcAft>
                <a:spcPts val="0"/>
              </a:spcAft>
              <a:buClr>
                <a:srgbClr val="FFB600"/>
              </a:buClr>
              <a:buSzPts val="1800"/>
              <a:buFont typeface="Raleway Light"/>
              <a:buChar char="■"/>
              <a:defRPr sz="1800" b="0" i="0" u="none" strike="noStrike" cap="none">
                <a:solidFill>
                  <a:srgbClr val="666666"/>
                </a:solidFill>
                <a:latin typeface="Raleway Light"/>
                <a:ea typeface="Raleway Light"/>
                <a:cs typeface="Raleway Light"/>
                <a:sym typeface="Raleway Light"/>
              </a:defRPr>
            </a:lvl3pPr>
            <a:lvl4pPr marL="1828800" marR="0" lvl="3"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4pPr>
            <a:lvl5pPr marL="2286000" marR="0" lvl="4"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5pPr>
            <a:lvl6pPr marL="2743200" marR="0" lvl="5"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6pPr>
            <a:lvl7pPr marL="3200400" marR="0" lvl="6"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7pPr>
            <a:lvl8pPr marL="3657600" marR="0" lvl="7"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8pPr>
            <a:lvl9pPr marL="4114800" marR="0" lvl="8"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9pPr>
          </a:lstStyle>
          <a:p>
            <a:pPr marL="0" indent="0" algn="just" rtl="1">
              <a:lnSpc>
                <a:spcPct val="115000"/>
              </a:lnSpc>
              <a:spcBef>
                <a:spcPts val="0"/>
              </a:spcBef>
              <a:spcAft>
                <a:spcPts val="1000"/>
              </a:spcAft>
              <a:buFont typeface="Raleway Light"/>
              <a:buNone/>
            </a:pPr>
            <a:endParaRPr lang="en-US" sz="5400" dirty="0">
              <a:solidFill>
                <a:schemeClr val="tx1"/>
              </a:solidFill>
              <a:latin typeface="Narkisim" panose="020E0502050101010101" pitchFamily="34" charset="-79"/>
              <a:cs typeface="Narkisim" panose="020E0502050101010101" pitchFamily="34"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مراحل تثبیت اعتماد به نفس</a:t>
            </a:r>
            <a:endParaRPr sz="3600" b="1" dirty="0">
              <a:solidFill>
                <a:srgbClr val="00B0F0"/>
              </a:solidFill>
              <a:cs typeface="B Lotus"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20</a:t>
            </a:fld>
            <a:endParaRPr/>
          </a:p>
        </p:txBody>
      </p:sp>
      <p:sp>
        <p:nvSpPr>
          <p:cNvPr id="2" name="Rectangle 1"/>
          <p:cNvSpPr/>
          <p:nvPr/>
        </p:nvSpPr>
        <p:spPr>
          <a:xfrm>
            <a:off x="276225" y="1160151"/>
            <a:ext cx="8080525" cy="2862322"/>
          </a:xfrm>
          <a:prstGeom prst="rect">
            <a:avLst/>
          </a:prstGeom>
        </p:spPr>
        <p:txBody>
          <a:bodyPr wrap="square">
            <a:spAutoFit/>
          </a:bodyPr>
          <a:lstStyle/>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1- دهه اول:  خام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2- دهه دوم: شکل می گیرد</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3- دهه سوم: محکم می شود</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4- دهه چهارم: ثابت می شود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5- دهه پنجم و ...:ثابت می ماند کمی کاهش می یابد</a:t>
            </a:r>
            <a:endParaRPr lang="en-US" sz="3600" dirty="0">
              <a:solidFill>
                <a:schemeClr val="tx1"/>
              </a:solidFill>
              <a:latin typeface="Narkisim" panose="020E0502050101010101" pitchFamily="34" charset="-79"/>
              <a:cs typeface="B Tehran" panose="00000400000000000000" pitchFamily="2" charset="-78"/>
            </a:endParaRPr>
          </a:p>
        </p:txBody>
      </p:sp>
    </p:spTree>
    <p:extLst>
      <p:ext uri="{BB962C8B-B14F-4D97-AF65-F5344CB8AC3E}">
        <p14:creationId xmlns:p14="http://schemas.microsoft.com/office/powerpoint/2010/main" val="33668240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شرم و اعتماد به نفس </a:t>
            </a:r>
            <a:endParaRPr sz="3600" b="1" dirty="0">
              <a:solidFill>
                <a:srgbClr val="00B0F0"/>
              </a:solidFill>
              <a:cs typeface="B Lotus"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21</a:t>
            </a:fld>
            <a:endParaRPr/>
          </a:p>
        </p:txBody>
      </p:sp>
      <p:sp>
        <p:nvSpPr>
          <p:cNvPr id="2" name="Rectangle 1"/>
          <p:cNvSpPr/>
          <p:nvPr/>
        </p:nvSpPr>
        <p:spPr>
          <a:xfrm>
            <a:off x="276225" y="1160151"/>
            <a:ext cx="8080525" cy="2862322"/>
          </a:xfrm>
          <a:prstGeom prst="rect">
            <a:avLst/>
          </a:prstGeom>
        </p:spPr>
        <p:txBody>
          <a:bodyPr wrap="square">
            <a:spAutoFit/>
          </a:bodyPr>
          <a:lstStyle/>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 هرگز خجالت نکشید که چرا خجالت می کشید</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 خجالت نشان دهنده نجیب زادگی است اما زمانیکه شرم باعث از دست دادن فرصت ها شود و در مواقع عادی روی دهد این شرم آسیب رسان است و بر اعتماد به نفس تاثیر منفی می گذارد.</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 افرادی که بیشتر تنبیه شده اند بیشتر خجالت می کشند. </a:t>
            </a:r>
            <a:endParaRPr lang="en-US" sz="3600" dirty="0">
              <a:solidFill>
                <a:schemeClr val="tx1"/>
              </a:solidFill>
              <a:latin typeface="Narkisim" panose="020E0502050101010101" pitchFamily="34" charset="-79"/>
              <a:cs typeface="B Tehran" panose="00000400000000000000" pitchFamily="2" charset="-78"/>
            </a:endParaRPr>
          </a:p>
        </p:txBody>
      </p:sp>
    </p:spTree>
    <p:extLst>
      <p:ext uri="{BB962C8B-B14F-4D97-AF65-F5344CB8AC3E}">
        <p14:creationId xmlns:p14="http://schemas.microsoft.com/office/powerpoint/2010/main" val="25492527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اعتماد به نفس و دوستی</a:t>
            </a:r>
            <a:endParaRPr sz="3600" b="1" dirty="0">
              <a:solidFill>
                <a:srgbClr val="00B0F0"/>
              </a:solidFill>
              <a:cs typeface="B Lotus"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22</a:t>
            </a:fld>
            <a:endParaRPr/>
          </a:p>
        </p:txBody>
      </p:sp>
      <p:sp>
        <p:nvSpPr>
          <p:cNvPr id="2" name="Rectangle 1"/>
          <p:cNvSpPr/>
          <p:nvPr/>
        </p:nvSpPr>
        <p:spPr>
          <a:xfrm>
            <a:off x="276225" y="1160151"/>
            <a:ext cx="8080525" cy="1754326"/>
          </a:xfrm>
          <a:prstGeom prst="rect">
            <a:avLst/>
          </a:prstGeom>
        </p:spPr>
        <p:txBody>
          <a:bodyPr wrap="square">
            <a:spAutoFit/>
          </a:bodyPr>
          <a:lstStyle/>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 برای شروع و ادامه دوستی نیاز به اعتماد به نفس داریم.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 افرادی که داد می زنند دعوا می کنند اعتماد به نفس پایینی دارند.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 نقش دوستی ها در دوران نوجوانی بسیار پررنگ تر است. </a:t>
            </a:r>
            <a:endParaRPr lang="en-US" sz="3600" dirty="0">
              <a:solidFill>
                <a:schemeClr val="tx1"/>
              </a:solidFill>
              <a:latin typeface="Narkisim" panose="020E0502050101010101" pitchFamily="34" charset="-79"/>
              <a:cs typeface="B Tehran" panose="00000400000000000000" pitchFamily="2" charset="-78"/>
            </a:endParaRPr>
          </a:p>
        </p:txBody>
      </p:sp>
    </p:spTree>
    <p:extLst>
      <p:ext uri="{BB962C8B-B14F-4D97-AF65-F5344CB8AC3E}">
        <p14:creationId xmlns:p14="http://schemas.microsoft.com/office/powerpoint/2010/main" val="40460365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اعتماد به نفس و  عشق</a:t>
            </a:r>
            <a:endParaRPr sz="3600" b="1" dirty="0">
              <a:solidFill>
                <a:srgbClr val="00B0F0"/>
              </a:solidFill>
              <a:cs typeface="B Lotus"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23</a:t>
            </a:fld>
            <a:endParaRPr/>
          </a:p>
        </p:txBody>
      </p:sp>
      <p:sp>
        <p:nvSpPr>
          <p:cNvPr id="2" name="Rectangle 1"/>
          <p:cNvSpPr/>
          <p:nvPr/>
        </p:nvSpPr>
        <p:spPr>
          <a:xfrm>
            <a:off x="276226" y="1160151"/>
            <a:ext cx="8039100" cy="3970318"/>
          </a:xfrm>
          <a:prstGeom prst="rect">
            <a:avLst/>
          </a:prstGeom>
        </p:spPr>
        <p:txBody>
          <a:bodyPr wrap="square">
            <a:spAutoFit/>
          </a:bodyPr>
          <a:lstStyle/>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-افراد با اعتماد به نفس پایین اغراق آمیز عاشق می شوند.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 از معشوقه قهرمان می سازند و برای رسیدن به آن هر کاری می کنند و از هر نقطه ضعف طرف مقابل چشم پوشی می کنند. </a:t>
            </a:r>
          </a:p>
          <a:p>
            <a:pPr algn="just" rtl="1">
              <a:buClr>
                <a:schemeClr val="dk1"/>
              </a:buClr>
              <a:buSzPts val="1100"/>
            </a:pPr>
            <a:r>
              <a:rPr lang="fa-IR" sz="3600" dirty="0" smtClean="0">
                <a:solidFill>
                  <a:schemeClr val="tx1"/>
                </a:solidFill>
                <a:latin typeface="Narkisim" panose="020E0502050101010101" pitchFamily="34" charset="-79"/>
                <a:cs typeface="B Tehran" panose="00000400000000000000" pitchFamily="2" charset="-78"/>
              </a:rPr>
              <a:t>-افراد با اعتماد به نفس بالا ملایم عاشق می شوند.</a:t>
            </a:r>
          </a:p>
          <a:p>
            <a:pPr algn="just" rtl="1">
              <a:buClr>
                <a:schemeClr val="dk1"/>
              </a:buClr>
              <a:buSzPts val="1100"/>
            </a:pPr>
            <a:r>
              <a:rPr lang="fa-IR" sz="3600" dirty="0" smtClean="0">
                <a:solidFill>
                  <a:schemeClr val="tx1"/>
                </a:solidFill>
                <a:latin typeface="Narkisim" panose="020E0502050101010101" pitchFamily="34" charset="-79"/>
                <a:cs typeface="B Tehran" panose="00000400000000000000" pitchFamily="2" charset="-78"/>
              </a:rPr>
              <a:t>- برای ازدواج اعتماد به نفس بالا لازم است</a:t>
            </a:r>
          </a:p>
          <a:p>
            <a:pPr algn="just" rtl="1">
              <a:buClr>
                <a:schemeClr val="dk1"/>
              </a:buClr>
              <a:buSzPts val="1100"/>
            </a:pPr>
            <a:r>
              <a:rPr lang="fa-IR" sz="3600" dirty="0" smtClean="0">
                <a:solidFill>
                  <a:schemeClr val="tx1"/>
                </a:solidFill>
                <a:latin typeface="Narkisim" panose="020E0502050101010101" pitchFamily="34" charset="-79"/>
                <a:cs typeface="B Tehran" panose="00000400000000000000" pitchFamily="2" charset="-78"/>
              </a:rPr>
              <a:t> - اعتماد به نفس بالای کاذب باعث کاهش اعتماد به نفس دیگران می شود. </a:t>
            </a:r>
          </a:p>
        </p:txBody>
      </p:sp>
    </p:spTree>
    <p:extLst>
      <p:ext uri="{BB962C8B-B14F-4D97-AF65-F5344CB8AC3E}">
        <p14:creationId xmlns:p14="http://schemas.microsoft.com/office/powerpoint/2010/main" val="1049445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درمان </a:t>
            </a:r>
            <a:endParaRPr sz="3600" b="1" dirty="0">
              <a:solidFill>
                <a:srgbClr val="00B0F0"/>
              </a:solidFill>
              <a:cs typeface="B Lotus"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24</a:t>
            </a:fld>
            <a:endParaRPr/>
          </a:p>
        </p:txBody>
      </p:sp>
      <p:sp>
        <p:nvSpPr>
          <p:cNvPr id="2" name="Rectangle 1"/>
          <p:cNvSpPr/>
          <p:nvPr/>
        </p:nvSpPr>
        <p:spPr>
          <a:xfrm>
            <a:off x="276225" y="1160151"/>
            <a:ext cx="8080525" cy="2308324"/>
          </a:xfrm>
          <a:prstGeom prst="rect">
            <a:avLst/>
          </a:prstGeom>
        </p:spPr>
        <p:txBody>
          <a:bodyPr wrap="square">
            <a:spAutoFit/>
          </a:bodyPr>
          <a:lstStyle/>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اگر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اختلالات روانی نقش دارند: روانپزشک، روانشناس</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اختلالات جسمی نقش دارند: پزشک ، روانشناس</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اگر بلافاصله بعد از یک حادثه روی داده است: روانشناس </a:t>
            </a:r>
          </a:p>
        </p:txBody>
      </p:sp>
    </p:spTree>
    <p:extLst>
      <p:ext uri="{BB962C8B-B14F-4D97-AF65-F5344CB8AC3E}">
        <p14:creationId xmlns:p14="http://schemas.microsoft.com/office/powerpoint/2010/main" val="28101881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روانشناس چه می کند: </a:t>
            </a:r>
            <a:endParaRPr sz="3600" b="1" dirty="0">
              <a:solidFill>
                <a:srgbClr val="00B0F0"/>
              </a:solidFill>
              <a:cs typeface="B Lotus"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25</a:t>
            </a:fld>
            <a:endParaRPr/>
          </a:p>
        </p:txBody>
      </p:sp>
      <p:sp>
        <p:nvSpPr>
          <p:cNvPr id="2" name="Rectangle 1"/>
          <p:cNvSpPr/>
          <p:nvPr/>
        </p:nvSpPr>
        <p:spPr>
          <a:xfrm>
            <a:off x="276225" y="1160151"/>
            <a:ext cx="8658225" cy="2862322"/>
          </a:xfrm>
          <a:prstGeom prst="rect">
            <a:avLst/>
          </a:prstGeom>
        </p:spPr>
        <p:txBody>
          <a:bodyPr wrap="square">
            <a:spAutoFit/>
          </a:bodyPr>
          <a:lstStyle/>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1- تغییر: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فکر های منفی غیر ارادی= می دانم که او از من خوشش نمی آید.</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باورهای منفی= من آدم بدرد نخور هستم.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فرض های منفی= اگر ارباب رجوع راضی نباشد من آدم بدرد نخور هستم.</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رفتارهای آسیب رسان و بهبود سبک زندگی ناسالم </a:t>
            </a:r>
          </a:p>
        </p:txBody>
      </p:sp>
      <p:sp>
        <p:nvSpPr>
          <p:cNvPr id="7" name="Oval 4"/>
          <p:cNvSpPr/>
          <p:nvPr/>
        </p:nvSpPr>
        <p:spPr>
          <a:xfrm>
            <a:off x="4173501" y="2173251"/>
            <a:ext cx="796998" cy="79699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p:txBody>
      </p:sp>
    </p:spTree>
    <p:extLst>
      <p:ext uri="{BB962C8B-B14F-4D97-AF65-F5344CB8AC3E}">
        <p14:creationId xmlns:p14="http://schemas.microsoft.com/office/powerpoint/2010/main" val="21563358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روانشناس چه می کند: </a:t>
            </a:r>
            <a:endParaRPr sz="3600" b="1" dirty="0">
              <a:solidFill>
                <a:srgbClr val="00B0F0"/>
              </a:solidFill>
              <a:cs typeface="B Lotus"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26</a:t>
            </a:fld>
            <a:endParaRPr/>
          </a:p>
        </p:txBody>
      </p:sp>
      <p:sp>
        <p:nvSpPr>
          <p:cNvPr id="2" name="Rectangle 1"/>
          <p:cNvSpPr/>
          <p:nvPr/>
        </p:nvSpPr>
        <p:spPr>
          <a:xfrm>
            <a:off x="276225" y="1160151"/>
            <a:ext cx="8658225" cy="2308324"/>
          </a:xfrm>
          <a:prstGeom prst="rect">
            <a:avLst/>
          </a:prstGeom>
        </p:spPr>
        <p:txBody>
          <a:bodyPr wrap="square">
            <a:spAutoFit/>
          </a:bodyPr>
          <a:lstStyle/>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2- جایگزین: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فکر های مثبت و مفید: من نمی توانم همه را راضی نگه دارم. </a:t>
            </a:r>
          </a:p>
          <a:p>
            <a:pPr marL="0" indent="0" algn="just" rtl="1">
              <a:buClr>
                <a:schemeClr val="dk1"/>
              </a:buClr>
              <a:buSzPts val="1100"/>
              <a:buNone/>
            </a:pPr>
            <a:r>
              <a:rPr lang="fa-IR" sz="3600" dirty="0" smtClean="0">
                <a:solidFill>
                  <a:schemeClr val="tx1"/>
                </a:solidFill>
                <a:latin typeface="Narkisim" panose="020E0502050101010101" pitchFamily="34" charset="-79"/>
                <a:cs typeface="B Tehran" panose="00000400000000000000" pitchFamily="2" charset="-78"/>
              </a:rPr>
              <a:t>قوانین انعطاف پذیرتر: تمام تلاشم را برای قبولی در کنکور انجام می دهم اگر قبول نشدم دنیا به آخر نمی رسد. </a:t>
            </a:r>
          </a:p>
        </p:txBody>
      </p:sp>
      <p:sp>
        <p:nvSpPr>
          <p:cNvPr id="7" name="Oval 4"/>
          <p:cNvSpPr/>
          <p:nvPr/>
        </p:nvSpPr>
        <p:spPr>
          <a:xfrm>
            <a:off x="4173501" y="2173251"/>
            <a:ext cx="796998" cy="79699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p:txBody>
      </p:sp>
    </p:spTree>
    <p:extLst>
      <p:ext uri="{BB962C8B-B14F-4D97-AF65-F5344CB8AC3E}">
        <p14:creationId xmlns:p14="http://schemas.microsoft.com/office/powerpoint/2010/main" val="13086615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27</a:t>
            </a:fld>
            <a:endParaRPr lang="en"/>
          </a:p>
        </p:txBody>
      </p:sp>
      <p:graphicFrame>
        <p:nvGraphicFramePr>
          <p:cNvPr id="5" name="Diagram 4"/>
          <p:cNvGraphicFramePr/>
          <p:nvPr>
            <p:extLst>
              <p:ext uri="{D42A27DB-BD31-4B8C-83A1-F6EECF244321}">
                <p14:modId xmlns:p14="http://schemas.microsoft.com/office/powerpoint/2010/main" val="3263065835"/>
              </p:ext>
            </p:extLst>
          </p:nvPr>
        </p:nvGraphicFramePr>
        <p:xfrm>
          <a:off x="1524000" y="53975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97249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28</a:t>
            </a:fld>
            <a:endParaRPr lang="en"/>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2525" y="300037"/>
            <a:ext cx="6838950" cy="4543425"/>
          </a:xfrm>
          <a:prstGeom prst="rect">
            <a:avLst/>
          </a:prstGeom>
        </p:spPr>
      </p:pic>
    </p:spTree>
    <p:extLst>
      <p:ext uri="{BB962C8B-B14F-4D97-AF65-F5344CB8AC3E}">
        <p14:creationId xmlns:p14="http://schemas.microsoft.com/office/powerpoint/2010/main" val="36169904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algn="ctr"/>
            <a:r>
              <a:rPr lang="ar-SA" sz="3600" b="1" dirty="0">
                <a:solidFill>
                  <a:srgbClr val="FFC000"/>
                </a:solidFill>
                <a:cs typeface="B Zar" panose="00000400000000000000" pitchFamily="2" charset="-78"/>
              </a:rPr>
              <a:t>7 روش افزایش اعتماد به نفس</a:t>
            </a:r>
            <a:endParaRPr lang="en-US" sz="3600" b="1" dirty="0">
              <a:solidFill>
                <a:srgbClr val="FFC000"/>
              </a:solidFill>
              <a:cs typeface="B Zar" panose="00000400000000000000"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29</a:t>
            </a:fld>
            <a:endParaRPr/>
          </a:p>
        </p:txBody>
      </p:sp>
      <p:sp>
        <p:nvSpPr>
          <p:cNvPr id="2" name="Rectangle 1"/>
          <p:cNvSpPr/>
          <p:nvPr/>
        </p:nvSpPr>
        <p:spPr>
          <a:xfrm>
            <a:off x="276225" y="1160151"/>
            <a:ext cx="8080525" cy="3416320"/>
          </a:xfrm>
          <a:prstGeom prst="rect">
            <a:avLst/>
          </a:prstGeom>
        </p:spPr>
        <p:txBody>
          <a:bodyPr wrap="square">
            <a:spAutoFit/>
          </a:bodyPr>
          <a:lstStyle/>
          <a:p>
            <a:pPr algn="r" rtl="1">
              <a:defRPr/>
            </a:pPr>
            <a:r>
              <a:rPr lang="ar-SA" sz="3600" dirty="0" smtClean="0">
                <a:cs typeface="B Zar" pitchFamily="2" charset="-78"/>
              </a:rPr>
              <a:t>1- </a:t>
            </a:r>
            <a:r>
              <a:rPr lang="ar-SA" sz="3600" dirty="0">
                <a:cs typeface="B Zar" pitchFamily="2" charset="-78"/>
              </a:rPr>
              <a:t>زمانی كه برای اولین بار كاری را انجام دادید به یاد آورید. </a:t>
            </a:r>
            <a:r>
              <a:rPr lang="ar-SA" sz="3600" dirty="0">
                <a:solidFill>
                  <a:srgbClr val="FF0000"/>
                </a:solidFill>
                <a:cs typeface="B Zar" pitchFamily="2" charset="-78"/>
              </a:rPr>
              <a:t>یادگیری هر كار جدیدی عصبانیت ، ناباوری و منشا روانی زیادی را به دنبال دارد </a:t>
            </a:r>
            <a:r>
              <a:rPr lang="ar-SA" sz="3600" dirty="0">
                <a:cs typeface="B Zar" pitchFamily="2" charset="-78"/>
              </a:rPr>
              <a:t>كه برای یادگیری ضروری است. بار دیگر كه اعتماد به نفس تان را از دست دادید، به خود اطمینان دهید كه این امر طبیعی است و شما كار جدیدی را می آموزید.</a:t>
            </a:r>
            <a:endParaRPr lang="en-US" sz="3600" dirty="0">
              <a:cs typeface="B Zar" pitchFamily="2" charset="-78"/>
            </a:endParaRPr>
          </a:p>
        </p:txBody>
      </p:sp>
    </p:spTree>
    <p:extLst>
      <p:ext uri="{BB962C8B-B14F-4D97-AF65-F5344CB8AC3E}">
        <p14:creationId xmlns:p14="http://schemas.microsoft.com/office/powerpoint/2010/main" val="98849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title"/>
          </p:nvPr>
        </p:nvSpPr>
        <p:spPr>
          <a:xfrm>
            <a:off x="1411200" y="313274"/>
            <a:ext cx="6210509" cy="71367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sz="3600" b="1" dirty="0" smtClean="0">
                <a:solidFill>
                  <a:srgbClr val="FFB600"/>
                </a:solidFill>
                <a:cs typeface="B Lotus" panose="00000400000000000000" pitchFamily="2" charset="-78"/>
              </a:rPr>
              <a:t>تفاوت اعتماد به نفس با عزت نفس  </a:t>
            </a:r>
            <a:endParaRPr sz="3600" b="1" dirty="0">
              <a:solidFill>
                <a:srgbClr val="FFB600"/>
              </a:solidFill>
              <a:cs typeface="B Lotus" panose="00000400000000000000" pitchFamily="2" charset="-78"/>
            </a:endParaRPr>
          </a:p>
        </p:txBody>
      </p:sp>
      <p:sp>
        <p:nvSpPr>
          <p:cNvPr id="68" name="Google Shape;68;p13"/>
          <p:cNvSpPr txBox="1">
            <a:spLocks noGrp="1"/>
          </p:cNvSpPr>
          <p:nvPr>
            <p:ph type="body" idx="2"/>
          </p:nvPr>
        </p:nvSpPr>
        <p:spPr>
          <a:xfrm>
            <a:off x="4049486" y="1212824"/>
            <a:ext cx="4441371" cy="2675852"/>
          </a:xfrm>
          <a:prstGeom prst="rect">
            <a:avLst/>
          </a:prstGeom>
        </p:spPr>
        <p:txBody>
          <a:bodyPr spcFirstLastPara="1" wrap="square" lIns="91425" tIns="91425" rIns="91425" bIns="91425" anchor="t" anchorCtr="0">
            <a:noAutofit/>
          </a:bodyPr>
          <a:lstStyle/>
          <a:p>
            <a:pPr marL="0" indent="0" algn="just" rtl="1">
              <a:lnSpc>
                <a:spcPct val="115000"/>
              </a:lnSpc>
              <a:spcBef>
                <a:spcPts val="0"/>
              </a:spcBef>
              <a:spcAft>
                <a:spcPts val="1000"/>
              </a:spcAft>
              <a:buNone/>
            </a:pPr>
            <a:r>
              <a:rPr lang="en-US" sz="8000" dirty="0" smtClean="0">
                <a:solidFill>
                  <a:srgbClr val="FF0000"/>
                </a:solidFill>
                <a:latin typeface="Narkisim" panose="020E0502050101010101" pitchFamily="34" charset="-79"/>
                <a:cs typeface="Narkisim" panose="020E0502050101010101" pitchFamily="34" charset="-79"/>
              </a:rPr>
              <a:t>Self</a:t>
            </a:r>
            <a:r>
              <a:rPr lang="en-US" sz="8000" dirty="0" smtClean="0">
                <a:solidFill>
                  <a:schemeClr val="tx1"/>
                </a:solidFill>
                <a:latin typeface="Narkisim" panose="020E0502050101010101" pitchFamily="34" charset="-79"/>
                <a:cs typeface="Narkisim" panose="020E0502050101010101" pitchFamily="34" charset="-79"/>
              </a:rPr>
              <a:t> </a:t>
            </a:r>
            <a:r>
              <a:rPr lang="en-US" sz="5400" dirty="0" smtClean="0">
                <a:solidFill>
                  <a:schemeClr val="tx1"/>
                </a:solidFill>
                <a:latin typeface="Narkisim" panose="020E0502050101010101" pitchFamily="34" charset="-79"/>
                <a:cs typeface="Narkisim" panose="020E0502050101010101" pitchFamily="34" charset="-79"/>
              </a:rPr>
              <a:t>esteem </a:t>
            </a:r>
            <a:endParaRPr sz="5400" dirty="0">
              <a:solidFill>
                <a:schemeClr val="tx1"/>
              </a:solidFill>
              <a:latin typeface="Narkisim" panose="020E0502050101010101" pitchFamily="34" charset="-79"/>
              <a:cs typeface="Narkisim" panose="020E0502050101010101" pitchFamily="34" charset="-79"/>
            </a:endParaRPr>
          </a:p>
        </p:txBody>
      </p:sp>
      <p:sp>
        <p:nvSpPr>
          <p:cNvPr id="69" name="Google Shape;69;p13"/>
          <p:cNvSpPr txBox="1">
            <a:spLocks noGrp="1"/>
          </p:cNvSpPr>
          <p:nvPr>
            <p:ph type="body" idx="1"/>
          </p:nvPr>
        </p:nvSpPr>
        <p:spPr>
          <a:xfrm>
            <a:off x="602885" y="1205169"/>
            <a:ext cx="3872447" cy="2675852"/>
          </a:xfrm>
          <a:prstGeom prst="rect">
            <a:avLst/>
          </a:prstGeom>
        </p:spPr>
        <p:txBody>
          <a:bodyPr spcFirstLastPara="1" wrap="square" lIns="91425" tIns="91425" rIns="91425" bIns="91425" anchor="t" anchorCtr="0">
            <a:noAutofit/>
          </a:bodyPr>
          <a:lstStyle/>
          <a:p>
            <a:pPr marL="0" indent="0" algn="ctr" rtl="1">
              <a:buClr>
                <a:schemeClr val="dk1"/>
              </a:buClr>
              <a:buSzPts val="1100"/>
              <a:buNone/>
            </a:pPr>
            <a:r>
              <a:rPr lang="en-US" sz="7200" b="1" dirty="0" err="1" smtClean="0">
                <a:solidFill>
                  <a:srgbClr val="FF0000"/>
                </a:solidFill>
                <a:latin typeface="Narkisim" panose="020E0502050101010101" pitchFamily="34" charset="-79"/>
                <a:cs typeface="Narkisim" panose="020E0502050101010101" pitchFamily="34" charset="-79"/>
              </a:rPr>
              <a:t>Self</a:t>
            </a:r>
            <a:r>
              <a:rPr lang="en-US" sz="3200" b="1" dirty="0" err="1" smtClean="0">
                <a:solidFill>
                  <a:schemeClr val="tx1"/>
                </a:solidFill>
                <a:latin typeface="Narkisim" panose="020E0502050101010101" pitchFamily="34" charset="-79"/>
                <a:cs typeface="Narkisim" panose="020E0502050101010101" pitchFamily="34" charset="-79"/>
              </a:rPr>
              <a:t>Confidence</a:t>
            </a:r>
            <a:endParaRPr sz="3200" dirty="0">
              <a:solidFill>
                <a:schemeClr val="tx1"/>
              </a:solidFill>
              <a:latin typeface="Narkisim" panose="020E0502050101010101" pitchFamily="34" charset="-79"/>
              <a:cs typeface="Narkisim" panose="020E0502050101010101" pitchFamily="34" charset="-79"/>
            </a:endParaRPr>
          </a:p>
        </p:txBody>
      </p:sp>
      <p:sp>
        <p:nvSpPr>
          <p:cNvPr id="70" name="Google Shape;70;p13"/>
          <p:cNvSpPr txBox="1">
            <a:spLocks noGrp="1"/>
          </p:cNvSpPr>
          <p:nvPr>
            <p:ph type="body" idx="2"/>
          </p:nvPr>
        </p:nvSpPr>
        <p:spPr>
          <a:xfrm>
            <a:off x="1028731" y="3220293"/>
            <a:ext cx="7299900" cy="777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dirty="0">
              <a:solidFill>
                <a:srgbClr val="FFB600"/>
              </a:solidFill>
            </a:endParaRPr>
          </a:p>
          <a:p>
            <a:pPr marL="0" lvl="0" indent="0" algn="l" rtl="0">
              <a:spcBef>
                <a:spcPts val="0"/>
              </a:spcBef>
              <a:spcAft>
                <a:spcPts val="0"/>
              </a:spcAft>
              <a:buNone/>
            </a:pPr>
            <a:endParaRPr sz="1200" dirty="0">
              <a:solidFill>
                <a:srgbClr val="FFB600"/>
              </a:solidFill>
            </a:endParaRPr>
          </a:p>
        </p:txBody>
      </p:sp>
      <p:sp>
        <p:nvSpPr>
          <p:cNvPr id="71" name="Google Shape;71;p13"/>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3</a:t>
            </a:fld>
            <a:endParaRPr/>
          </a:p>
        </p:txBody>
      </p:sp>
      <p:grpSp>
        <p:nvGrpSpPr>
          <p:cNvPr id="72" name="Google Shape;72;p13"/>
          <p:cNvGrpSpPr/>
          <p:nvPr/>
        </p:nvGrpSpPr>
        <p:grpSpPr>
          <a:xfrm>
            <a:off x="8087089" y="356400"/>
            <a:ext cx="618316" cy="748360"/>
            <a:chOff x="584925" y="922575"/>
            <a:chExt cx="415200" cy="502525"/>
          </a:xfrm>
        </p:grpSpPr>
        <p:sp>
          <p:nvSpPr>
            <p:cNvPr id="73" name="Google Shape;73;p13"/>
            <p:cNvSpPr/>
            <p:nvPr/>
          </p:nvSpPr>
          <p:spPr>
            <a:xfrm>
              <a:off x="584925" y="961025"/>
              <a:ext cx="378575" cy="464075"/>
            </a:xfrm>
            <a:custGeom>
              <a:avLst/>
              <a:gdLst/>
              <a:ahLst/>
              <a:cxnLst/>
              <a:rect l="l" t="t" r="r" b="b"/>
              <a:pathLst>
                <a:path w="15143" h="18563" extrusionOk="0">
                  <a:moveTo>
                    <a:pt x="782" y="1"/>
                  </a:moveTo>
                  <a:lnTo>
                    <a:pt x="635" y="25"/>
                  </a:lnTo>
                  <a:lnTo>
                    <a:pt x="489" y="50"/>
                  </a:lnTo>
                  <a:lnTo>
                    <a:pt x="342" y="123"/>
                  </a:lnTo>
                  <a:lnTo>
                    <a:pt x="220" y="196"/>
                  </a:lnTo>
                  <a:lnTo>
                    <a:pt x="122" y="294"/>
                  </a:lnTo>
                  <a:lnTo>
                    <a:pt x="73" y="416"/>
                  </a:lnTo>
                  <a:lnTo>
                    <a:pt x="24" y="563"/>
                  </a:lnTo>
                  <a:lnTo>
                    <a:pt x="0" y="709"/>
                  </a:lnTo>
                  <a:lnTo>
                    <a:pt x="0" y="17708"/>
                  </a:lnTo>
                  <a:lnTo>
                    <a:pt x="24" y="17879"/>
                  </a:lnTo>
                  <a:lnTo>
                    <a:pt x="73" y="18025"/>
                  </a:lnTo>
                  <a:lnTo>
                    <a:pt x="122" y="18172"/>
                  </a:lnTo>
                  <a:lnTo>
                    <a:pt x="220" y="18294"/>
                  </a:lnTo>
                  <a:lnTo>
                    <a:pt x="342" y="18416"/>
                  </a:lnTo>
                  <a:lnTo>
                    <a:pt x="489" y="18489"/>
                  </a:lnTo>
                  <a:lnTo>
                    <a:pt x="635" y="18538"/>
                  </a:lnTo>
                  <a:lnTo>
                    <a:pt x="782" y="18562"/>
                  </a:lnTo>
                  <a:lnTo>
                    <a:pt x="14361" y="18562"/>
                  </a:lnTo>
                  <a:lnTo>
                    <a:pt x="14507" y="18538"/>
                  </a:lnTo>
                  <a:lnTo>
                    <a:pt x="14654" y="18489"/>
                  </a:lnTo>
                  <a:lnTo>
                    <a:pt x="14800" y="18416"/>
                  </a:lnTo>
                  <a:lnTo>
                    <a:pt x="14923" y="18294"/>
                  </a:lnTo>
                  <a:lnTo>
                    <a:pt x="15020" y="18172"/>
                  </a:lnTo>
                  <a:lnTo>
                    <a:pt x="15069" y="18025"/>
                  </a:lnTo>
                  <a:lnTo>
                    <a:pt x="15118" y="17879"/>
                  </a:lnTo>
                  <a:lnTo>
                    <a:pt x="15142" y="17708"/>
                  </a:lnTo>
                  <a:lnTo>
                    <a:pt x="15142" y="17586"/>
                  </a:lnTo>
                  <a:lnTo>
                    <a:pt x="1759" y="17586"/>
                  </a:lnTo>
                  <a:lnTo>
                    <a:pt x="1612" y="17561"/>
                  </a:lnTo>
                  <a:lnTo>
                    <a:pt x="1465" y="17512"/>
                  </a:lnTo>
                  <a:lnTo>
                    <a:pt x="1319" y="17439"/>
                  </a:lnTo>
                  <a:lnTo>
                    <a:pt x="1197" y="17317"/>
                  </a:lnTo>
                  <a:lnTo>
                    <a:pt x="1099" y="17195"/>
                  </a:lnTo>
                  <a:lnTo>
                    <a:pt x="1050" y="17048"/>
                  </a:lnTo>
                  <a:lnTo>
                    <a:pt x="1001" y="16902"/>
                  </a:lnTo>
                  <a:lnTo>
                    <a:pt x="977" y="16731"/>
                  </a:lnTo>
                  <a:lnTo>
                    <a:pt x="977" y="1"/>
                  </a:lnTo>
                  <a:close/>
                </a:path>
              </a:pathLst>
            </a:cu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3"/>
            <p:cNvSpPr/>
            <p:nvPr/>
          </p:nvSpPr>
          <p:spPr>
            <a:xfrm>
              <a:off x="621550" y="922575"/>
              <a:ext cx="378575" cy="464050"/>
            </a:xfrm>
            <a:custGeom>
              <a:avLst/>
              <a:gdLst/>
              <a:ahLst/>
              <a:cxnLst/>
              <a:rect l="l" t="t" r="r" b="b"/>
              <a:pathLst>
                <a:path w="15143" h="18562" extrusionOk="0">
                  <a:moveTo>
                    <a:pt x="13140" y="6472"/>
                  </a:moveTo>
                  <a:lnTo>
                    <a:pt x="13238" y="6497"/>
                  </a:lnTo>
                  <a:lnTo>
                    <a:pt x="13311" y="6546"/>
                  </a:lnTo>
                  <a:lnTo>
                    <a:pt x="13360" y="6619"/>
                  </a:lnTo>
                  <a:lnTo>
                    <a:pt x="13384" y="6717"/>
                  </a:lnTo>
                  <a:lnTo>
                    <a:pt x="13360" y="6814"/>
                  </a:lnTo>
                  <a:lnTo>
                    <a:pt x="13311" y="6888"/>
                  </a:lnTo>
                  <a:lnTo>
                    <a:pt x="13238" y="6936"/>
                  </a:lnTo>
                  <a:lnTo>
                    <a:pt x="13140" y="6961"/>
                  </a:lnTo>
                  <a:lnTo>
                    <a:pt x="2003" y="6961"/>
                  </a:lnTo>
                  <a:lnTo>
                    <a:pt x="1905" y="6936"/>
                  </a:lnTo>
                  <a:lnTo>
                    <a:pt x="1832" y="6888"/>
                  </a:lnTo>
                  <a:lnTo>
                    <a:pt x="1783" y="6814"/>
                  </a:lnTo>
                  <a:lnTo>
                    <a:pt x="1759" y="6717"/>
                  </a:lnTo>
                  <a:lnTo>
                    <a:pt x="1783" y="6619"/>
                  </a:lnTo>
                  <a:lnTo>
                    <a:pt x="1832" y="6546"/>
                  </a:lnTo>
                  <a:lnTo>
                    <a:pt x="1905" y="6497"/>
                  </a:lnTo>
                  <a:lnTo>
                    <a:pt x="2003" y="6472"/>
                  </a:lnTo>
                  <a:close/>
                  <a:moveTo>
                    <a:pt x="13238" y="8793"/>
                  </a:moveTo>
                  <a:lnTo>
                    <a:pt x="13311" y="8866"/>
                  </a:lnTo>
                  <a:lnTo>
                    <a:pt x="13360" y="8939"/>
                  </a:lnTo>
                  <a:lnTo>
                    <a:pt x="13384" y="9037"/>
                  </a:lnTo>
                  <a:lnTo>
                    <a:pt x="13360" y="9135"/>
                  </a:lnTo>
                  <a:lnTo>
                    <a:pt x="13311" y="9208"/>
                  </a:lnTo>
                  <a:lnTo>
                    <a:pt x="13238" y="9257"/>
                  </a:lnTo>
                  <a:lnTo>
                    <a:pt x="13140" y="9281"/>
                  </a:lnTo>
                  <a:lnTo>
                    <a:pt x="2003" y="9281"/>
                  </a:lnTo>
                  <a:lnTo>
                    <a:pt x="1905" y="9257"/>
                  </a:lnTo>
                  <a:lnTo>
                    <a:pt x="1832" y="9208"/>
                  </a:lnTo>
                  <a:lnTo>
                    <a:pt x="1783" y="9135"/>
                  </a:lnTo>
                  <a:lnTo>
                    <a:pt x="1759" y="9037"/>
                  </a:lnTo>
                  <a:lnTo>
                    <a:pt x="1783" y="8939"/>
                  </a:lnTo>
                  <a:lnTo>
                    <a:pt x="1832" y="8866"/>
                  </a:lnTo>
                  <a:lnTo>
                    <a:pt x="1905" y="8793"/>
                  </a:lnTo>
                  <a:close/>
                  <a:moveTo>
                    <a:pt x="13140" y="11088"/>
                  </a:moveTo>
                  <a:lnTo>
                    <a:pt x="13238" y="11113"/>
                  </a:lnTo>
                  <a:lnTo>
                    <a:pt x="13311" y="11162"/>
                  </a:lnTo>
                  <a:lnTo>
                    <a:pt x="13360" y="11235"/>
                  </a:lnTo>
                  <a:lnTo>
                    <a:pt x="13384" y="11333"/>
                  </a:lnTo>
                  <a:lnTo>
                    <a:pt x="13360" y="11430"/>
                  </a:lnTo>
                  <a:lnTo>
                    <a:pt x="13311" y="11504"/>
                  </a:lnTo>
                  <a:lnTo>
                    <a:pt x="13238" y="11552"/>
                  </a:lnTo>
                  <a:lnTo>
                    <a:pt x="13140" y="11577"/>
                  </a:lnTo>
                  <a:lnTo>
                    <a:pt x="2003" y="11577"/>
                  </a:lnTo>
                  <a:lnTo>
                    <a:pt x="1905" y="11552"/>
                  </a:lnTo>
                  <a:lnTo>
                    <a:pt x="1832" y="11504"/>
                  </a:lnTo>
                  <a:lnTo>
                    <a:pt x="1783" y="11430"/>
                  </a:lnTo>
                  <a:lnTo>
                    <a:pt x="1759" y="11333"/>
                  </a:lnTo>
                  <a:lnTo>
                    <a:pt x="1783" y="11235"/>
                  </a:lnTo>
                  <a:lnTo>
                    <a:pt x="1832" y="11162"/>
                  </a:lnTo>
                  <a:lnTo>
                    <a:pt x="1905" y="11113"/>
                  </a:lnTo>
                  <a:lnTo>
                    <a:pt x="2003" y="11088"/>
                  </a:lnTo>
                  <a:close/>
                  <a:moveTo>
                    <a:pt x="8255" y="13409"/>
                  </a:moveTo>
                  <a:lnTo>
                    <a:pt x="8353" y="13433"/>
                  </a:lnTo>
                  <a:lnTo>
                    <a:pt x="8426" y="13482"/>
                  </a:lnTo>
                  <a:lnTo>
                    <a:pt x="8475" y="13555"/>
                  </a:lnTo>
                  <a:lnTo>
                    <a:pt x="8500" y="13653"/>
                  </a:lnTo>
                  <a:lnTo>
                    <a:pt x="8475" y="13750"/>
                  </a:lnTo>
                  <a:lnTo>
                    <a:pt x="8426" y="13824"/>
                  </a:lnTo>
                  <a:lnTo>
                    <a:pt x="8353" y="13873"/>
                  </a:lnTo>
                  <a:lnTo>
                    <a:pt x="8255" y="13897"/>
                  </a:lnTo>
                  <a:lnTo>
                    <a:pt x="2003" y="13897"/>
                  </a:lnTo>
                  <a:lnTo>
                    <a:pt x="1905" y="13873"/>
                  </a:lnTo>
                  <a:lnTo>
                    <a:pt x="1832" y="13824"/>
                  </a:lnTo>
                  <a:lnTo>
                    <a:pt x="1783" y="13750"/>
                  </a:lnTo>
                  <a:lnTo>
                    <a:pt x="1759" y="13653"/>
                  </a:lnTo>
                  <a:lnTo>
                    <a:pt x="1783" y="13555"/>
                  </a:lnTo>
                  <a:lnTo>
                    <a:pt x="1832" y="13482"/>
                  </a:lnTo>
                  <a:lnTo>
                    <a:pt x="1905" y="13433"/>
                  </a:lnTo>
                  <a:lnTo>
                    <a:pt x="2003" y="13409"/>
                  </a:lnTo>
                  <a:close/>
                  <a:moveTo>
                    <a:pt x="635" y="0"/>
                  </a:moveTo>
                  <a:lnTo>
                    <a:pt x="489" y="49"/>
                  </a:lnTo>
                  <a:lnTo>
                    <a:pt x="342" y="122"/>
                  </a:lnTo>
                  <a:lnTo>
                    <a:pt x="220" y="220"/>
                  </a:lnTo>
                  <a:lnTo>
                    <a:pt x="123" y="342"/>
                  </a:lnTo>
                  <a:lnTo>
                    <a:pt x="74" y="464"/>
                  </a:lnTo>
                  <a:lnTo>
                    <a:pt x="25" y="611"/>
                  </a:lnTo>
                  <a:lnTo>
                    <a:pt x="0" y="782"/>
                  </a:lnTo>
                  <a:lnTo>
                    <a:pt x="0" y="17780"/>
                  </a:lnTo>
                  <a:lnTo>
                    <a:pt x="25" y="17927"/>
                  </a:lnTo>
                  <a:lnTo>
                    <a:pt x="74" y="18073"/>
                  </a:lnTo>
                  <a:lnTo>
                    <a:pt x="123" y="18195"/>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95"/>
                  </a:lnTo>
                  <a:lnTo>
                    <a:pt x="15069" y="18073"/>
                  </a:lnTo>
                  <a:lnTo>
                    <a:pt x="15118" y="17927"/>
                  </a:lnTo>
                  <a:lnTo>
                    <a:pt x="15143" y="17780"/>
                  </a:lnTo>
                  <a:lnTo>
                    <a:pt x="15143" y="3859"/>
                  </a:lnTo>
                  <a:lnTo>
                    <a:pt x="12554" y="3859"/>
                  </a:lnTo>
                  <a:lnTo>
                    <a:pt x="12285" y="3835"/>
                  </a:lnTo>
                  <a:lnTo>
                    <a:pt x="12065" y="3761"/>
                  </a:lnTo>
                  <a:lnTo>
                    <a:pt x="11846" y="3639"/>
                  </a:lnTo>
                  <a:lnTo>
                    <a:pt x="11650" y="3468"/>
                  </a:lnTo>
                  <a:lnTo>
                    <a:pt x="11504" y="3297"/>
                  </a:lnTo>
                  <a:lnTo>
                    <a:pt x="11382" y="3078"/>
                  </a:lnTo>
                  <a:lnTo>
                    <a:pt x="11308" y="2833"/>
                  </a:lnTo>
                  <a:lnTo>
                    <a:pt x="11284" y="2589"/>
                  </a:lnTo>
                  <a:lnTo>
                    <a:pt x="11284" y="0"/>
                  </a:lnTo>
                  <a:close/>
                </a:path>
              </a:pathLst>
            </a:cu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3"/>
            <p:cNvSpPr/>
            <p:nvPr/>
          </p:nvSpPr>
          <p:spPr>
            <a:xfrm>
              <a:off x="915850" y="922575"/>
              <a:ext cx="84275" cy="84275"/>
            </a:xfrm>
            <a:custGeom>
              <a:avLst/>
              <a:gdLst/>
              <a:ahLst/>
              <a:cxnLst/>
              <a:rect l="l" t="t" r="r" b="b"/>
              <a:pathLst>
                <a:path w="3371" h="3371" extrusionOk="0">
                  <a:moveTo>
                    <a:pt x="0" y="0"/>
                  </a:moveTo>
                  <a:lnTo>
                    <a:pt x="0" y="2589"/>
                  </a:lnTo>
                  <a:lnTo>
                    <a:pt x="0" y="2736"/>
                  </a:lnTo>
                  <a:lnTo>
                    <a:pt x="49" y="2882"/>
                  </a:lnTo>
                  <a:lnTo>
                    <a:pt x="122" y="3029"/>
                  </a:lnTo>
                  <a:lnTo>
                    <a:pt x="220" y="3126"/>
                  </a:lnTo>
                  <a:lnTo>
                    <a:pt x="342" y="3224"/>
                  </a:lnTo>
                  <a:lnTo>
                    <a:pt x="464" y="3297"/>
                  </a:lnTo>
                  <a:lnTo>
                    <a:pt x="611" y="3346"/>
                  </a:lnTo>
                  <a:lnTo>
                    <a:pt x="782" y="3371"/>
                  </a:lnTo>
                  <a:lnTo>
                    <a:pt x="3371" y="3371"/>
                  </a:lnTo>
                  <a:lnTo>
                    <a:pt x="0" y="0"/>
                  </a:lnTo>
                  <a:close/>
                </a:path>
              </a:pathLst>
            </a:cu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68;p13"/>
          <p:cNvSpPr txBox="1">
            <a:spLocks/>
          </p:cNvSpPr>
          <p:nvPr/>
        </p:nvSpPr>
        <p:spPr>
          <a:xfrm>
            <a:off x="75083" y="3690414"/>
            <a:ext cx="4441371" cy="267585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FFB600"/>
              </a:buClr>
              <a:buSzPts val="1800"/>
              <a:buFont typeface="Raleway Light"/>
              <a:buChar char="●"/>
              <a:defRPr sz="1800" b="0" i="0" u="none" strike="noStrike" cap="none">
                <a:solidFill>
                  <a:srgbClr val="666666"/>
                </a:solidFill>
                <a:latin typeface="Raleway Light"/>
                <a:ea typeface="Raleway Light"/>
                <a:cs typeface="Raleway Light"/>
                <a:sym typeface="Raleway Light"/>
              </a:defRPr>
            </a:lvl1pPr>
            <a:lvl2pPr marL="914400" marR="0" lvl="1" indent="-342900" algn="l" rtl="0">
              <a:lnSpc>
                <a:spcPct val="100000"/>
              </a:lnSpc>
              <a:spcBef>
                <a:spcPts val="0"/>
              </a:spcBef>
              <a:spcAft>
                <a:spcPts val="0"/>
              </a:spcAft>
              <a:buClr>
                <a:srgbClr val="FFB600"/>
              </a:buClr>
              <a:buSzPts val="1800"/>
              <a:buFont typeface="Raleway Light"/>
              <a:buChar char="○"/>
              <a:defRPr sz="1800" b="0" i="0" u="none" strike="noStrike" cap="none">
                <a:solidFill>
                  <a:srgbClr val="666666"/>
                </a:solidFill>
                <a:latin typeface="Raleway Light"/>
                <a:ea typeface="Raleway Light"/>
                <a:cs typeface="Raleway Light"/>
                <a:sym typeface="Raleway Light"/>
              </a:defRPr>
            </a:lvl2pPr>
            <a:lvl3pPr marL="1371600" marR="0" lvl="2" indent="-342900" algn="l" rtl="0">
              <a:lnSpc>
                <a:spcPct val="100000"/>
              </a:lnSpc>
              <a:spcBef>
                <a:spcPts val="0"/>
              </a:spcBef>
              <a:spcAft>
                <a:spcPts val="0"/>
              </a:spcAft>
              <a:buClr>
                <a:srgbClr val="FFB600"/>
              </a:buClr>
              <a:buSzPts val="1800"/>
              <a:buFont typeface="Raleway Light"/>
              <a:buChar char="■"/>
              <a:defRPr sz="1800" b="0" i="0" u="none" strike="noStrike" cap="none">
                <a:solidFill>
                  <a:srgbClr val="666666"/>
                </a:solidFill>
                <a:latin typeface="Raleway Light"/>
                <a:ea typeface="Raleway Light"/>
                <a:cs typeface="Raleway Light"/>
                <a:sym typeface="Raleway Light"/>
              </a:defRPr>
            </a:lvl3pPr>
            <a:lvl4pPr marL="1828800" marR="0" lvl="3"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4pPr>
            <a:lvl5pPr marL="2286000" marR="0" lvl="4"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5pPr>
            <a:lvl6pPr marL="2743200" marR="0" lvl="5"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6pPr>
            <a:lvl7pPr marL="3200400" marR="0" lvl="6"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7pPr>
            <a:lvl8pPr marL="3657600" marR="0" lvl="7"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8pPr>
            <a:lvl9pPr marL="4114800" marR="0" lvl="8" indent="-342900" algn="l" rtl="0">
              <a:lnSpc>
                <a:spcPct val="100000"/>
              </a:lnSpc>
              <a:spcBef>
                <a:spcPts val="0"/>
              </a:spcBef>
              <a:spcAft>
                <a:spcPts val="0"/>
              </a:spcAft>
              <a:buClr>
                <a:srgbClr val="666666"/>
              </a:buClr>
              <a:buSzPts val="1800"/>
              <a:buFont typeface="Raleway Light"/>
              <a:buChar char="■"/>
              <a:defRPr sz="1800" b="0" i="0" u="none" strike="noStrike" cap="none">
                <a:solidFill>
                  <a:srgbClr val="666666"/>
                </a:solidFill>
                <a:latin typeface="Raleway Light"/>
                <a:ea typeface="Raleway Light"/>
                <a:cs typeface="Raleway Light"/>
                <a:sym typeface="Raleway Light"/>
              </a:defRPr>
            </a:lvl9pPr>
          </a:lstStyle>
          <a:p>
            <a:pPr marL="0" indent="0" algn="just" rtl="1">
              <a:lnSpc>
                <a:spcPct val="115000"/>
              </a:lnSpc>
              <a:spcBef>
                <a:spcPts val="0"/>
              </a:spcBef>
              <a:spcAft>
                <a:spcPts val="1000"/>
              </a:spcAft>
              <a:buFont typeface="Raleway Light"/>
              <a:buNone/>
            </a:pPr>
            <a:endParaRPr lang="en-US" sz="5400" dirty="0">
              <a:solidFill>
                <a:schemeClr val="tx1"/>
              </a:solidFill>
              <a:latin typeface="Narkisim" panose="020E0502050101010101" pitchFamily="34" charset="-79"/>
              <a:cs typeface="Narkisim" panose="020E0502050101010101" pitchFamily="34" charset="-79"/>
            </a:endParaRPr>
          </a:p>
        </p:txBody>
      </p:sp>
    </p:spTree>
    <p:extLst>
      <p:ext uri="{BB962C8B-B14F-4D97-AF65-F5344CB8AC3E}">
        <p14:creationId xmlns:p14="http://schemas.microsoft.com/office/powerpoint/2010/main" val="2995767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rtl="1">
              <a:defRPr/>
            </a:pPr>
            <a:r>
              <a:rPr lang="ar-SA" sz="3600" b="1" dirty="0">
                <a:solidFill>
                  <a:srgbClr val="FFC000"/>
                </a:solidFill>
                <a:cs typeface="B Zar" panose="00000400000000000000" pitchFamily="2" charset="-78"/>
              </a:rPr>
              <a:t>7 روش افزایش اعتماد به نفس</a:t>
            </a:r>
            <a:endParaRPr lang="en-US" sz="3600" b="1" dirty="0">
              <a:solidFill>
                <a:srgbClr val="7030A0"/>
              </a:solidFill>
              <a:cs typeface="B Zar"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30</a:t>
            </a:fld>
            <a:endParaRPr/>
          </a:p>
        </p:txBody>
      </p:sp>
      <p:sp>
        <p:nvSpPr>
          <p:cNvPr id="2" name="Rectangle 1"/>
          <p:cNvSpPr/>
          <p:nvPr/>
        </p:nvSpPr>
        <p:spPr>
          <a:xfrm>
            <a:off x="276225" y="1160151"/>
            <a:ext cx="8080525" cy="3108543"/>
          </a:xfrm>
          <a:prstGeom prst="rect">
            <a:avLst/>
          </a:prstGeom>
        </p:spPr>
        <p:txBody>
          <a:bodyPr wrap="square">
            <a:spAutoFit/>
          </a:bodyPr>
          <a:lstStyle/>
          <a:p>
            <a:pPr algn="just" rtl="1">
              <a:defRPr/>
            </a:pPr>
            <a:r>
              <a:rPr lang="fa-IR" sz="2800" dirty="0">
                <a:cs typeface="B Zar" pitchFamily="2" charset="-78"/>
              </a:rPr>
              <a:t>2</a:t>
            </a:r>
            <a:r>
              <a:rPr lang="ar-SA" sz="2800" dirty="0">
                <a:solidFill>
                  <a:srgbClr val="FF0000"/>
                </a:solidFill>
                <a:cs typeface="B Zar" pitchFamily="2" charset="-78"/>
              </a:rPr>
              <a:t>- كارهای معوقه را انجام دهید</a:t>
            </a:r>
            <a:r>
              <a:rPr lang="ar-SA" sz="2800" dirty="0">
                <a:cs typeface="B Zar" pitchFamily="2" charset="-78"/>
              </a:rPr>
              <a:t>. هر كاری را كه مستلزم تصمیم گیری است انجام دهید، برای مثال تلفن كردن به دوست، نظافت منزل ، تعمیر ماشین. </a:t>
            </a:r>
            <a:endParaRPr lang="en-US" sz="2800" dirty="0">
              <a:cs typeface="B Zar" pitchFamily="2" charset="-78"/>
            </a:endParaRPr>
          </a:p>
          <a:p>
            <a:pPr algn="just" rtl="1">
              <a:defRPr/>
            </a:pPr>
            <a:r>
              <a:rPr lang="ar-SA" sz="2800" dirty="0">
                <a:solidFill>
                  <a:srgbClr val="FF0000"/>
                </a:solidFill>
                <a:cs typeface="B Zar" pitchFamily="2" charset="-78"/>
              </a:rPr>
              <a:t>3- كاری را كه مهارت دارید، انجام دهید. </a:t>
            </a:r>
            <a:r>
              <a:rPr lang="ar-SA" sz="2800" dirty="0">
                <a:cs typeface="B Zar" pitchFamily="2" charset="-78"/>
              </a:rPr>
              <a:t>هر كاری كه بر آن تسلط دارید انجام دهید برای مثال </a:t>
            </a:r>
            <a:r>
              <a:rPr lang="ar-SA" sz="2800" dirty="0" smtClean="0">
                <a:cs typeface="B Zar" pitchFamily="2" charset="-78"/>
              </a:rPr>
              <a:t>آشپزی </a:t>
            </a:r>
            <a:r>
              <a:rPr lang="ar-SA" sz="2800" dirty="0">
                <a:cs typeface="B Zar" pitchFamily="2" charset="-78"/>
              </a:rPr>
              <a:t>، نقاشی، كوهنوردی، در صورت امكان، كاری كه مستلزم دقت و توجه است و شما را از فكر كردن به موارد دیگر باز می دارد انجام دهید. بدین ترتیب احساس لیاقت و شایستگی و موفقیت می كنید كه مهم ترین پادزهر اعتماد به نفس كم است.</a:t>
            </a:r>
            <a:endParaRPr lang="en-US" sz="2800" dirty="0">
              <a:cs typeface="B Zar" pitchFamily="2" charset="-78"/>
            </a:endParaRPr>
          </a:p>
        </p:txBody>
      </p:sp>
    </p:spTree>
    <p:extLst>
      <p:ext uri="{BB962C8B-B14F-4D97-AF65-F5344CB8AC3E}">
        <p14:creationId xmlns:p14="http://schemas.microsoft.com/office/powerpoint/2010/main" val="5408742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rtl="1">
              <a:defRPr/>
            </a:pPr>
            <a:r>
              <a:rPr lang="ar-SA" sz="3600" b="1" dirty="0">
                <a:solidFill>
                  <a:srgbClr val="FFC000"/>
                </a:solidFill>
                <a:cs typeface="B Zar" panose="00000400000000000000" pitchFamily="2" charset="-78"/>
              </a:rPr>
              <a:t>7 روش افزایش اعتماد به نفس</a:t>
            </a:r>
            <a:endParaRPr lang="en-US" sz="3600" b="1" dirty="0">
              <a:solidFill>
                <a:srgbClr val="7030A0"/>
              </a:solidFill>
              <a:cs typeface="B Zar"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31</a:t>
            </a:fld>
            <a:endParaRPr/>
          </a:p>
        </p:txBody>
      </p:sp>
      <p:sp>
        <p:nvSpPr>
          <p:cNvPr id="2" name="Rectangle 1"/>
          <p:cNvSpPr/>
          <p:nvPr/>
        </p:nvSpPr>
        <p:spPr>
          <a:xfrm>
            <a:off x="276225" y="1160151"/>
            <a:ext cx="8080525" cy="3046988"/>
          </a:xfrm>
          <a:prstGeom prst="rect">
            <a:avLst/>
          </a:prstGeom>
        </p:spPr>
        <p:txBody>
          <a:bodyPr wrap="square">
            <a:spAutoFit/>
          </a:bodyPr>
          <a:lstStyle/>
          <a:p>
            <a:pPr algn="r" rtl="1">
              <a:defRPr/>
            </a:pPr>
            <a:r>
              <a:rPr lang="ar-SA" sz="2400" b="1" dirty="0" smtClean="0">
                <a:solidFill>
                  <a:srgbClr val="FF0000"/>
                </a:solidFill>
                <a:cs typeface="B Zar" pitchFamily="2" charset="-78"/>
              </a:rPr>
              <a:t>4- </a:t>
            </a:r>
            <a:r>
              <a:rPr lang="ar-SA" sz="2400" b="1" dirty="0">
                <a:solidFill>
                  <a:srgbClr val="FF0000"/>
                </a:solidFill>
                <a:cs typeface="B Zar" pitchFamily="2" charset="-78"/>
              </a:rPr>
              <a:t>به خودتان كم تر فكر كنید. </a:t>
            </a:r>
            <a:endParaRPr lang="en-US" sz="2400" b="1" dirty="0">
              <a:solidFill>
                <a:srgbClr val="FF0000"/>
              </a:solidFill>
              <a:cs typeface="B Zar" pitchFamily="2" charset="-78"/>
            </a:endParaRPr>
          </a:p>
          <a:p>
            <a:pPr algn="r" rtl="1">
              <a:defRPr/>
            </a:pPr>
            <a:r>
              <a:rPr lang="ar-SA" sz="2400" dirty="0">
                <a:cs typeface="B Zar" pitchFamily="2" charset="-78"/>
              </a:rPr>
              <a:t>شاید این امر به نظرتان عجیب باشد، اما توجه زیاد به خود اعتماد به نفس را كاهش می دهد. كاری را انجام دهید كه توجه شما را به خود جلب كند و باعث شود احساس بهتری داشته باشید. </a:t>
            </a:r>
            <a:endParaRPr lang="en-US" sz="2400" dirty="0">
              <a:cs typeface="B Zar" pitchFamily="2" charset="-78"/>
            </a:endParaRPr>
          </a:p>
          <a:p>
            <a:pPr algn="r" rtl="1">
              <a:defRPr/>
            </a:pPr>
            <a:r>
              <a:rPr lang="ar-SA" sz="2400" b="1" dirty="0">
                <a:solidFill>
                  <a:srgbClr val="FF0000"/>
                </a:solidFill>
                <a:cs typeface="B Zar" pitchFamily="2" charset="-78"/>
              </a:rPr>
              <a:t>5- آرام سازی </a:t>
            </a:r>
            <a:endParaRPr lang="en-US" sz="2400" b="1" dirty="0">
              <a:solidFill>
                <a:srgbClr val="FF0000"/>
              </a:solidFill>
              <a:cs typeface="B Zar" pitchFamily="2" charset="-78"/>
            </a:endParaRPr>
          </a:p>
          <a:p>
            <a:pPr algn="r" rtl="1">
              <a:defRPr/>
            </a:pPr>
            <a:r>
              <a:rPr lang="ar-SA" sz="2400" dirty="0">
                <a:cs typeface="B Zar" pitchFamily="2" charset="-78"/>
              </a:rPr>
              <a:t>اگراعتماد به نفس ندارید، ناراحت و عصبی هستید، ابتدا فكر كردن را كنار بگذارید، سپس بكوشید با ورزش، آرام </a:t>
            </a:r>
            <a:r>
              <a:rPr lang="ar-SA" sz="2400" dirty="0" smtClean="0">
                <a:cs typeface="B Zar" pitchFamily="2" charset="-78"/>
              </a:rPr>
              <a:t>سازی</a:t>
            </a:r>
            <a:r>
              <a:rPr lang="fa-IR" sz="2400" dirty="0" smtClean="0">
                <a:cs typeface="B Zar" pitchFamily="2" charset="-78"/>
              </a:rPr>
              <a:t> ... </a:t>
            </a:r>
            <a:r>
              <a:rPr lang="ar-SA" sz="2400" dirty="0" smtClean="0">
                <a:cs typeface="B Zar" pitchFamily="2" charset="-78"/>
              </a:rPr>
              <a:t>به </a:t>
            </a:r>
            <a:r>
              <a:rPr lang="ar-SA" sz="2400" dirty="0">
                <a:cs typeface="B Zar" pitchFamily="2" charset="-78"/>
              </a:rPr>
              <a:t>آرامش برسید. </a:t>
            </a:r>
            <a:endParaRPr lang="en-US" sz="2400" dirty="0">
              <a:cs typeface="B Zar" pitchFamily="2" charset="-78"/>
            </a:endParaRPr>
          </a:p>
          <a:p>
            <a:pPr rtl="1">
              <a:defRPr/>
            </a:pPr>
            <a:endParaRPr lang="en-US" sz="2400" dirty="0">
              <a:cs typeface="B Zar" pitchFamily="2" charset="-78"/>
            </a:endParaRPr>
          </a:p>
        </p:txBody>
      </p:sp>
    </p:spTree>
    <p:extLst>
      <p:ext uri="{BB962C8B-B14F-4D97-AF65-F5344CB8AC3E}">
        <p14:creationId xmlns:p14="http://schemas.microsoft.com/office/powerpoint/2010/main" val="11157929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rtl="1">
              <a:defRPr/>
            </a:pPr>
            <a:r>
              <a:rPr lang="ar-SA" sz="3600" b="1" dirty="0">
                <a:solidFill>
                  <a:srgbClr val="FFC000"/>
                </a:solidFill>
                <a:cs typeface="B Zar" panose="00000400000000000000" pitchFamily="2" charset="-78"/>
              </a:rPr>
              <a:t>7 روش افزایش اعتماد به نفس</a:t>
            </a:r>
            <a:endParaRPr lang="en-US" sz="3600" b="1" dirty="0">
              <a:solidFill>
                <a:srgbClr val="7030A0"/>
              </a:solidFill>
              <a:cs typeface="B Zar"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32</a:t>
            </a:fld>
            <a:endParaRPr/>
          </a:p>
        </p:txBody>
      </p:sp>
      <p:sp>
        <p:nvSpPr>
          <p:cNvPr id="2" name="Rectangle 1"/>
          <p:cNvSpPr/>
          <p:nvPr/>
        </p:nvSpPr>
        <p:spPr>
          <a:xfrm>
            <a:off x="276225" y="1160151"/>
            <a:ext cx="8080525" cy="3046988"/>
          </a:xfrm>
          <a:prstGeom prst="rect">
            <a:avLst/>
          </a:prstGeom>
        </p:spPr>
        <p:txBody>
          <a:bodyPr wrap="square">
            <a:spAutoFit/>
          </a:bodyPr>
          <a:lstStyle/>
          <a:p>
            <a:pPr algn="just" rtl="1">
              <a:defRPr/>
            </a:pPr>
            <a:r>
              <a:rPr lang="fa-IR" sz="3200" dirty="0">
                <a:solidFill>
                  <a:srgbClr val="FF0000"/>
                </a:solidFill>
                <a:cs typeface="B Zar" pitchFamily="2" charset="-78"/>
              </a:rPr>
              <a:t> 6</a:t>
            </a:r>
            <a:r>
              <a:rPr lang="ar-SA" sz="3200" dirty="0">
                <a:solidFill>
                  <a:srgbClr val="FF0000"/>
                </a:solidFill>
                <a:cs typeface="B Zar" pitchFamily="2" charset="-78"/>
              </a:rPr>
              <a:t>- كارهایی را كه به خوبی انجام داده اید به یاد آورید</a:t>
            </a:r>
            <a:r>
              <a:rPr lang="ar-SA" sz="3200" dirty="0">
                <a:cs typeface="B Zar" pitchFamily="2" charset="-78"/>
              </a:rPr>
              <a:t>. </a:t>
            </a:r>
            <a:endParaRPr lang="en-US" sz="3200" dirty="0">
              <a:cs typeface="B Zar" pitchFamily="2" charset="-78"/>
            </a:endParaRPr>
          </a:p>
          <a:p>
            <a:pPr algn="just" rtl="1">
              <a:defRPr/>
            </a:pPr>
            <a:r>
              <a:rPr lang="ar-SA" sz="3200" dirty="0">
                <a:cs typeface="B Zar" pitchFamily="2" charset="-78"/>
              </a:rPr>
              <a:t>شاید انجام این امر در ابتدا مشكل باشد. ولی پس از مدتی با به یاد آوردن موفقیت كوچك اعتماد به نفس تان افزایش می یابد . شاید بگویید" من هرگز موفق نشده ام یا كار مهمی انجام نداده ام." نیازی نیست قله اورست را فتح كنید. انجام رویدادهای روزمره نیز نوعی موفقیت است. </a:t>
            </a:r>
            <a:endParaRPr lang="en-US" sz="3200" dirty="0">
              <a:cs typeface="B Zar" pitchFamily="2" charset="-78"/>
            </a:endParaRPr>
          </a:p>
        </p:txBody>
      </p:sp>
    </p:spTree>
    <p:extLst>
      <p:ext uri="{BB962C8B-B14F-4D97-AF65-F5344CB8AC3E}">
        <p14:creationId xmlns:p14="http://schemas.microsoft.com/office/powerpoint/2010/main" val="41743448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rtl="1">
              <a:defRPr/>
            </a:pPr>
            <a:r>
              <a:rPr lang="ar-SA" sz="3600" b="1" dirty="0">
                <a:solidFill>
                  <a:srgbClr val="FFC000"/>
                </a:solidFill>
                <a:cs typeface="B Zar" panose="00000400000000000000" pitchFamily="2" charset="-78"/>
              </a:rPr>
              <a:t>7 روش افزایش اعتماد به نفس</a:t>
            </a:r>
            <a:endParaRPr lang="en-US" sz="3600" b="1" dirty="0">
              <a:solidFill>
                <a:srgbClr val="7030A0"/>
              </a:solidFill>
              <a:cs typeface="B Zar" pitchFamily="2" charset="-78"/>
            </a:endParaRP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33</a:t>
            </a:fld>
            <a:endParaRPr/>
          </a:p>
        </p:txBody>
      </p:sp>
      <p:sp>
        <p:nvSpPr>
          <p:cNvPr id="2" name="Rectangle 1"/>
          <p:cNvSpPr/>
          <p:nvPr/>
        </p:nvSpPr>
        <p:spPr>
          <a:xfrm>
            <a:off x="276225" y="1160151"/>
            <a:ext cx="8080525" cy="1631216"/>
          </a:xfrm>
          <a:prstGeom prst="rect">
            <a:avLst/>
          </a:prstGeom>
        </p:spPr>
        <p:txBody>
          <a:bodyPr wrap="square">
            <a:spAutoFit/>
          </a:bodyPr>
          <a:lstStyle/>
          <a:p>
            <a:pPr rtl="1">
              <a:defRPr/>
            </a:pPr>
            <a:r>
              <a:rPr lang="fa-IR" sz="3600" dirty="0" smtClean="0">
                <a:cs typeface="B Zar" pitchFamily="2" charset="-78"/>
              </a:rPr>
              <a:t>7</a:t>
            </a:r>
            <a:r>
              <a:rPr lang="ar-SA" sz="3200" dirty="0" smtClean="0">
                <a:cs typeface="B Zar" pitchFamily="2" charset="-78"/>
              </a:rPr>
              <a:t>- </a:t>
            </a:r>
            <a:r>
              <a:rPr lang="ar-SA" sz="3200" dirty="0">
                <a:cs typeface="B Zar" pitchFamily="2" charset="-78"/>
              </a:rPr>
              <a:t>به خود اطمینان دهید كه شما هم می توانید اشتباه كنید. </a:t>
            </a:r>
            <a:endParaRPr lang="en-US" sz="3200" dirty="0">
              <a:cs typeface="B Zar" pitchFamily="2" charset="-78"/>
            </a:endParaRPr>
          </a:p>
          <a:p>
            <a:pPr algn="just" rtl="1">
              <a:defRPr/>
            </a:pPr>
            <a:r>
              <a:rPr lang="ar-SA" sz="3200" dirty="0">
                <a:cs typeface="B Zar" pitchFamily="2" charset="-78"/>
              </a:rPr>
              <a:t>اگر احساس بدی نسبت به خود دارید، به خود تذكر دهید كه شما هم می توانید اشتباه كنید. </a:t>
            </a:r>
            <a:endParaRPr lang="en-US" sz="3200" dirty="0">
              <a:cs typeface="B Zar" pitchFamily="2" charset="-78"/>
            </a:endParaRPr>
          </a:p>
        </p:txBody>
      </p:sp>
    </p:spTree>
    <p:extLst>
      <p:ext uri="{BB962C8B-B14F-4D97-AF65-F5344CB8AC3E}">
        <p14:creationId xmlns:p14="http://schemas.microsoft.com/office/powerpoint/2010/main" val="1563108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ctrTitle"/>
          </p:nvPr>
        </p:nvSpPr>
        <p:spPr>
          <a:xfrm>
            <a:off x="1347703" y="870876"/>
            <a:ext cx="9240749" cy="1159800"/>
          </a:xfrm>
          <a:prstGeom prst="rect">
            <a:avLst/>
          </a:prstGeom>
        </p:spPr>
        <p:txBody>
          <a:bodyPr spcFirstLastPara="1" wrap="square" lIns="91425" tIns="91425" rIns="91425" bIns="91425" anchor="b" anchorCtr="0">
            <a:noAutofit/>
          </a:bodyPr>
          <a:lstStyle/>
          <a:p>
            <a:pPr lvl="0"/>
            <a:r>
              <a:rPr lang="fa-IR" dirty="0" smtClean="0">
                <a:solidFill>
                  <a:srgbClr val="0070C0"/>
                </a:solidFill>
                <a:cs typeface="B Arshia" panose="00000400000000000000" pitchFamily="2" charset="-78"/>
              </a:rPr>
              <a:t>اشتباه است که بگوییم اعتماد به نفس نداریم </a:t>
            </a:r>
            <a:endParaRPr dirty="0">
              <a:solidFill>
                <a:srgbClr val="0070C0"/>
              </a:solidFill>
              <a:cs typeface="B Arshia" panose="00000400000000000000" pitchFamily="2" charset="-78"/>
            </a:endParaRPr>
          </a:p>
        </p:txBody>
      </p:sp>
      <p:sp>
        <p:nvSpPr>
          <p:cNvPr id="90" name="Google Shape;90;p15"/>
          <p:cNvSpPr txBox="1"/>
          <p:nvPr/>
        </p:nvSpPr>
        <p:spPr>
          <a:xfrm>
            <a:off x="7811325" y="0"/>
            <a:ext cx="960900" cy="1390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a-IR" sz="9600" dirty="0" smtClean="0">
                <a:solidFill>
                  <a:srgbClr val="434343"/>
                </a:solidFill>
                <a:latin typeface="Raleway ExtraBold"/>
                <a:ea typeface="Raleway ExtraBold"/>
                <a:cs typeface="Raleway ExtraBold"/>
                <a:sym typeface="Raleway ExtraBold"/>
              </a:rPr>
              <a:t>1</a:t>
            </a:r>
            <a:endParaRPr sz="9600" dirty="0">
              <a:solidFill>
                <a:srgbClr val="434343"/>
              </a:solidFill>
              <a:latin typeface="Raleway ExtraBold"/>
              <a:ea typeface="Raleway ExtraBold"/>
              <a:cs typeface="Raleway ExtraBold"/>
              <a:sym typeface="Raleway ExtraBold"/>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7008" y="2319174"/>
            <a:ext cx="2259328" cy="19167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سیر تکاملی اعتماد به نفس </a:t>
            </a:r>
            <a:endParaRPr sz="3600" b="1" dirty="0">
              <a:solidFill>
                <a:srgbClr val="00B0F0"/>
              </a:solidFill>
              <a:cs typeface="B Lotus" panose="00000400000000000000" pitchFamily="2" charset="-78"/>
            </a:endParaRPr>
          </a:p>
        </p:txBody>
      </p:sp>
      <p:sp>
        <p:nvSpPr>
          <p:cNvPr id="81" name="Google Shape;81;p14"/>
          <p:cNvSpPr txBox="1">
            <a:spLocks noGrp="1"/>
          </p:cNvSpPr>
          <p:nvPr>
            <p:ph type="subTitle" idx="4294967295"/>
          </p:nvPr>
        </p:nvSpPr>
        <p:spPr>
          <a:xfrm>
            <a:off x="846573" y="1021349"/>
            <a:ext cx="7693127" cy="2800926"/>
          </a:xfrm>
          <a:prstGeom prst="rect">
            <a:avLst/>
          </a:prstGeom>
        </p:spPr>
        <p:txBody>
          <a:bodyPr spcFirstLastPara="1" wrap="square" lIns="91425" tIns="91425" rIns="91425" bIns="91425" anchor="t" anchorCtr="0">
            <a:noAutofit/>
          </a:bodyPr>
          <a:lstStyle/>
          <a:p>
            <a:pPr marL="0" lvl="0" indent="0" algn="ctr" rtl="1">
              <a:buClr>
                <a:schemeClr val="dk1"/>
              </a:buClr>
              <a:buSzPts val="1100"/>
              <a:buNone/>
            </a:pPr>
            <a:r>
              <a:rPr lang="en-US" sz="4000" b="1" dirty="0" smtClean="0">
                <a:solidFill>
                  <a:schemeClr val="tx1">
                    <a:lumMod val="95000"/>
                    <a:lumOff val="5000"/>
                  </a:schemeClr>
                </a:solidFill>
                <a:latin typeface="Narkisim" panose="020E0502050101010101" pitchFamily="34" charset="-79"/>
                <a:cs typeface="Narkisim" panose="020E0502050101010101" pitchFamily="34" charset="-79"/>
              </a:rPr>
              <a:t>self ability </a:t>
            </a:r>
            <a:endParaRPr lang="fa-IR" sz="4000" b="1" dirty="0" smtClean="0">
              <a:solidFill>
                <a:schemeClr val="tx1">
                  <a:lumMod val="95000"/>
                  <a:lumOff val="5000"/>
                </a:schemeClr>
              </a:solidFill>
              <a:latin typeface="Narkisim" panose="020E0502050101010101" pitchFamily="34" charset="-79"/>
              <a:cs typeface="B Karim" panose="00000400000000000000" pitchFamily="2" charset="-78"/>
            </a:endParaRPr>
          </a:p>
          <a:p>
            <a:pPr marL="0" lvl="0" indent="0" algn="ctr" rtl="1">
              <a:buClr>
                <a:schemeClr val="dk1"/>
              </a:buClr>
              <a:buSzPts val="1100"/>
              <a:buNone/>
            </a:pPr>
            <a:r>
              <a:rPr lang="fa-IR" sz="2000" dirty="0" smtClean="0">
                <a:solidFill>
                  <a:schemeClr val="tx1">
                    <a:lumMod val="95000"/>
                    <a:lumOff val="5000"/>
                  </a:schemeClr>
                </a:solidFill>
                <a:cs typeface="B Karim" panose="00000400000000000000" pitchFamily="2" charset="-78"/>
              </a:rPr>
              <a:t>توانمندی خود</a:t>
            </a: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5</a:t>
            </a:fld>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سیر تکاملی اعتماد به نفس </a:t>
            </a:r>
            <a:endParaRPr sz="3600" b="1" dirty="0">
              <a:solidFill>
                <a:srgbClr val="00B0F0"/>
              </a:solidFill>
              <a:cs typeface="B Lotus" panose="00000400000000000000" pitchFamily="2" charset="-78"/>
            </a:endParaRPr>
          </a:p>
        </p:txBody>
      </p:sp>
      <p:sp>
        <p:nvSpPr>
          <p:cNvPr id="81" name="Google Shape;81;p14"/>
          <p:cNvSpPr txBox="1">
            <a:spLocks noGrp="1"/>
          </p:cNvSpPr>
          <p:nvPr>
            <p:ph type="subTitle" idx="4294967295"/>
          </p:nvPr>
        </p:nvSpPr>
        <p:spPr>
          <a:xfrm>
            <a:off x="846573" y="1021349"/>
            <a:ext cx="7693127" cy="2800926"/>
          </a:xfrm>
          <a:prstGeom prst="rect">
            <a:avLst/>
          </a:prstGeom>
        </p:spPr>
        <p:txBody>
          <a:bodyPr spcFirstLastPara="1" wrap="square" lIns="91425" tIns="91425" rIns="91425" bIns="91425" anchor="t" anchorCtr="0">
            <a:noAutofit/>
          </a:bodyPr>
          <a:lstStyle/>
          <a:p>
            <a:pPr marL="0" lvl="0" indent="0" algn="ctr" rtl="1">
              <a:buClr>
                <a:schemeClr val="dk1"/>
              </a:buClr>
              <a:buSzPts val="1100"/>
              <a:buNone/>
            </a:pPr>
            <a:r>
              <a:rPr lang="en-US" sz="4000" b="1" dirty="0" smtClean="0">
                <a:solidFill>
                  <a:schemeClr val="tx1">
                    <a:lumMod val="95000"/>
                    <a:lumOff val="5000"/>
                  </a:schemeClr>
                </a:solidFill>
                <a:latin typeface="Narkisim" panose="020E0502050101010101" pitchFamily="34" charset="-79"/>
                <a:cs typeface="Narkisim" panose="020E0502050101010101" pitchFamily="34" charset="-79"/>
              </a:rPr>
              <a:t>self understanding</a:t>
            </a:r>
            <a:endParaRPr lang="fa-IR" sz="4000" b="1" dirty="0" smtClean="0">
              <a:solidFill>
                <a:schemeClr val="tx1">
                  <a:lumMod val="95000"/>
                  <a:lumOff val="5000"/>
                </a:schemeClr>
              </a:solidFill>
              <a:latin typeface="Narkisim" panose="020E0502050101010101" pitchFamily="34" charset="-79"/>
              <a:cs typeface="B Karim" panose="00000400000000000000" pitchFamily="2" charset="-78"/>
            </a:endParaRPr>
          </a:p>
          <a:p>
            <a:pPr marL="0" lvl="0" indent="0" algn="ctr" rtl="1">
              <a:buClr>
                <a:schemeClr val="dk1"/>
              </a:buClr>
              <a:buSzPts val="1100"/>
              <a:buNone/>
            </a:pPr>
            <a:r>
              <a:rPr lang="fa-IR" sz="2000" dirty="0" smtClean="0">
                <a:solidFill>
                  <a:schemeClr val="tx1">
                    <a:lumMod val="95000"/>
                    <a:lumOff val="5000"/>
                  </a:schemeClr>
                </a:solidFill>
                <a:cs typeface="B Karim" panose="00000400000000000000" pitchFamily="2" charset="-78"/>
              </a:rPr>
              <a:t>فهمیدن خود </a:t>
            </a: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6</a:t>
            </a:fld>
            <a:endParaRPr/>
          </a:p>
        </p:txBody>
      </p:sp>
    </p:spTree>
    <p:extLst>
      <p:ext uri="{BB962C8B-B14F-4D97-AF65-F5344CB8AC3E}">
        <p14:creationId xmlns:p14="http://schemas.microsoft.com/office/powerpoint/2010/main" val="3104909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سیر تکاملی اعتماد به نفس </a:t>
            </a:r>
            <a:endParaRPr sz="3600" b="1" dirty="0">
              <a:solidFill>
                <a:srgbClr val="00B0F0"/>
              </a:solidFill>
              <a:cs typeface="B Lotus" panose="00000400000000000000" pitchFamily="2" charset="-78"/>
            </a:endParaRPr>
          </a:p>
        </p:txBody>
      </p:sp>
      <p:sp>
        <p:nvSpPr>
          <p:cNvPr id="81" name="Google Shape;81;p14"/>
          <p:cNvSpPr txBox="1">
            <a:spLocks noGrp="1"/>
          </p:cNvSpPr>
          <p:nvPr>
            <p:ph type="subTitle" idx="4294967295"/>
          </p:nvPr>
        </p:nvSpPr>
        <p:spPr>
          <a:xfrm>
            <a:off x="846573" y="1021349"/>
            <a:ext cx="7693127" cy="2800926"/>
          </a:xfrm>
          <a:prstGeom prst="rect">
            <a:avLst/>
          </a:prstGeom>
        </p:spPr>
        <p:txBody>
          <a:bodyPr spcFirstLastPara="1" wrap="square" lIns="91425" tIns="91425" rIns="91425" bIns="91425" anchor="t" anchorCtr="0">
            <a:noAutofit/>
          </a:bodyPr>
          <a:lstStyle/>
          <a:p>
            <a:pPr marL="0" lvl="0" indent="0" algn="ctr" rtl="1">
              <a:buClr>
                <a:schemeClr val="dk1"/>
              </a:buClr>
              <a:buSzPts val="1100"/>
              <a:buNone/>
            </a:pPr>
            <a:r>
              <a:rPr lang="en-US" sz="4000" b="1" dirty="0" smtClean="0">
                <a:solidFill>
                  <a:schemeClr val="tx1">
                    <a:lumMod val="95000"/>
                    <a:lumOff val="5000"/>
                  </a:schemeClr>
                </a:solidFill>
                <a:latin typeface="Narkisim" panose="020E0502050101010101" pitchFamily="34" charset="-79"/>
                <a:cs typeface="Narkisim" panose="020E0502050101010101" pitchFamily="34" charset="-79"/>
              </a:rPr>
              <a:t>self recognition</a:t>
            </a:r>
            <a:endParaRPr lang="fa-IR" sz="4000" b="1" dirty="0" smtClean="0">
              <a:solidFill>
                <a:schemeClr val="tx1">
                  <a:lumMod val="95000"/>
                  <a:lumOff val="5000"/>
                </a:schemeClr>
              </a:solidFill>
              <a:latin typeface="Narkisim" panose="020E0502050101010101" pitchFamily="34" charset="-79"/>
              <a:cs typeface="B Karim" panose="00000400000000000000" pitchFamily="2" charset="-78"/>
            </a:endParaRPr>
          </a:p>
          <a:p>
            <a:pPr marL="0" lvl="0" indent="0" algn="ctr" rtl="1">
              <a:buClr>
                <a:schemeClr val="dk1"/>
              </a:buClr>
              <a:buSzPts val="1100"/>
              <a:buNone/>
            </a:pPr>
            <a:r>
              <a:rPr lang="fa-IR" sz="2000" dirty="0" smtClean="0">
                <a:solidFill>
                  <a:schemeClr val="tx1">
                    <a:lumMod val="95000"/>
                    <a:lumOff val="5000"/>
                  </a:schemeClr>
                </a:solidFill>
                <a:cs typeface="B Karim" panose="00000400000000000000" pitchFamily="2" charset="-78"/>
              </a:rPr>
              <a:t>شناخت دوباره خود </a:t>
            </a: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7</a:t>
            </a:fld>
            <a:endParaRPr/>
          </a:p>
        </p:txBody>
      </p:sp>
    </p:spTree>
    <p:extLst>
      <p:ext uri="{BB962C8B-B14F-4D97-AF65-F5344CB8AC3E}">
        <p14:creationId xmlns:p14="http://schemas.microsoft.com/office/powerpoint/2010/main" val="3887783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سیر تکاملی اعتماد به نفس </a:t>
            </a:r>
            <a:endParaRPr sz="3600" b="1" dirty="0">
              <a:solidFill>
                <a:srgbClr val="00B0F0"/>
              </a:solidFill>
              <a:cs typeface="B Lotus" panose="00000400000000000000" pitchFamily="2" charset="-78"/>
            </a:endParaRPr>
          </a:p>
        </p:txBody>
      </p:sp>
      <p:sp>
        <p:nvSpPr>
          <p:cNvPr id="81" name="Google Shape;81;p14"/>
          <p:cNvSpPr txBox="1">
            <a:spLocks noGrp="1"/>
          </p:cNvSpPr>
          <p:nvPr>
            <p:ph type="subTitle" idx="4294967295"/>
          </p:nvPr>
        </p:nvSpPr>
        <p:spPr>
          <a:xfrm>
            <a:off x="846573" y="1021349"/>
            <a:ext cx="7693127" cy="2800926"/>
          </a:xfrm>
          <a:prstGeom prst="rect">
            <a:avLst/>
          </a:prstGeom>
        </p:spPr>
        <p:txBody>
          <a:bodyPr spcFirstLastPara="1" wrap="square" lIns="91425" tIns="91425" rIns="91425" bIns="91425" anchor="t" anchorCtr="0">
            <a:noAutofit/>
          </a:bodyPr>
          <a:lstStyle/>
          <a:p>
            <a:pPr marL="0" lvl="0" indent="0" algn="ctr" rtl="1">
              <a:buClr>
                <a:schemeClr val="dk1"/>
              </a:buClr>
              <a:buSzPts val="1100"/>
              <a:buNone/>
            </a:pPr>
            <a:r>
              <a:rPr lang="en-US" sz="4000" b="1" dirty="0" smtClean="0">
                <a:solidFill>
                  <a:schemeClr val="tx1">
                    <a:lumMod val="95000"/>
                    <a:lumOff val="5000"/>
                  </a:schemeClr>
                </a:solidFill>
                <a:latin typeface="Narkisim" panose="020E0502050101010101" pitchFamily="34" charset="-79"/>
                <a:cs typeface="Narkisim" panose="020E0502050101010101" pitchFamily="34" charset="-79"/>
              </a:rPr>
              <a:t>self believing</a:t>
            </a:r>
            <a:endParaRPr lang="fa-IR" sz="4000" b="1" dirty="0" smtClean="0">
              <a:solidFill>
                <a:schemeClr val="tx1">
                  <a:lumMod val="95000"/>
                  <a:lumOff val="5000"/>
                </a:schemeClr>
              </a:solidFill>
              <a:latin typeface="Narkisim" panose="020E0502050101010101" pitchFamily="34" charset="-79"/>
              <a:cs typeface="B Karim" panose="00000400000000000000" pitchFamily="2" charset="-78"/>
            </a:endParaRPr>
          </a:p>
          <a:p>
            <a:pPr marL="0" lvl="0" indent="0" algn="ctr" rtl="1">
              <a:buClr>
                <a:schemeClr val="dk1"/>
              </a:buClr>
              <a:buSzPts val="1100"/>
              <a:buNone/>
            </a:pPr>
            <a:r>
              <a:rPr lang="fa-IR" sz="3600" dirty="0" smtClean="0">
                <a:solidFill>
                  <a:schemeClr val="tx1">
                    <a:lumMod val="95000"/>
                    <a:lumOff val="5000"/>
                  </a:schemeClr>
                </a:solidFill>
                <a:cs typeface="B Karim" panose="00000400000000000000" pitchFamily="2" charset="-78"/>
              </a:rPr>
              <a:t>خود باوری </a:t>
            </a: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8</a:t>
            </a:fld>
            <a:endParaRPr/>
          </a:p>
        </p:txBody>
      </p:sp>
    </p:spTree>
    <p:extLst>
      <p:ext uri="{BB962C8B-B14F-4D97-AF65-F5344CB8AC3E}">
        <p14:creationId xmlns:p14="http://schemas.microsoft.com/office/powerpoint/2010/main" val="3121576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ctrTitle" idx="4294967295"/>
          </p:nvPr>
        </p:nvSpPr>
        <p:spPr>
          <a:xfrm>
            <a:off x="1246261" y="433811"/>
            <a:ext cx="6593700" cy="643197"/>
          </a:xfrm>
          <a:prstGeom prst="rect">
            <a:avLst/>
          </a:prstGeom>
        </p:spPr>
        <p:txBody>
          <a:bodyPr spcFirstLastPara="1" wrap="square" lIns="91425" tIns="91425" rIns="91425" bIns="91425" anchor="t" anchorCtr="0">
            <a:noAutofit/>
          </a:bodyPr>
          <a:lstStyle/>
          <a:p>
            <a:pPr lvl="0" algn="ctr" rtl="1"/>
            <a:r>
              <a:rPr lang="fa-IR" sz="3600" b="1" dirty="0" smtClean="0">
                <a:solidFill>
                  <a:srgbClr val="00B0F0"/>
                </a:solidFill>
                <a:cs typeface="B Lotus" panose="00000400000000000000" pitchFamily="2" charset="-78"/>
              </a:rPr>
              <a:t>سیر تکاملی اعتماد به نفس </a:t>
            </a:r>
            <a:endParaRPr sz="3600" b="1" dirty="0">
              <a:solidFill>
                <a:srgbClr val="00B0F0"/>
              </a:solidFill>
              <a:cs typeface="B Lotus" panose="00000400000000000000" pitchFamily="2" charset="-78"/>
            </a:endParaRPr>
          </a:p>
        </p:txBody>
      </p:sp>
      <p:sp>
        <p:nvSpPr>
          <p:cNvPr id="81" name="Google Shape;81;p14"/>
          <p:cNvSpPr txBox="1">
            <a:spLocks noGrp="1"/>
          </p:cNvSpPr>
          <p:nvPr>
            <p:ph type="subTitle" idx="4294967295"/>
          </p:nvPr>
        </p:nvSpPr>
        <p:spPr>
          <a:xfrm>
            <a:off x="846573" y="1021349"/>
            <a:ext cx="7693127" cy="2800926"/>
          </a:xfrm>
          <a:prstGeom prst="rect">
            <a:avLst/>
          </a:prstGeom>
        </p:spPr>
        <p:txBody>
          <a:bodyPr spcFirstLastPara="1" wrap="square" lIns="91425" tIns="91425" rIns="91425" bIns="91425" anchor="t" anchorCtr="0">
            <a:noAutofit/>
          </a:bodyPr>
          <a:lstStyle/>
          <a:p>
            <a:pPr marL="0" lvl="0" indent="0" algn="ctr" rtl="1">
              <a:buClr>
                <a:schemeClr val="dk1"/>
              </a:buClr>
              <a:buSzPts val="1100"/>
              <a:buNone/>
            </a:pPr>
            <a:r>
              <a:rPr lang="en-US" sz="4000" b="1" dirty="0" smtClean="0">
                <a:solidFill>
                  <a:schemeClr val="tx1">
                    <a:lumMod val="95000"/>
                    <a:lumOff val="5000"/>
                  </a:schemeClr>
                </a:solidFill>
                <a:latin typeface="Narkisim" panose="020E0502050101010101" pitchFamily="34" charset="-79"/>
                <a:cs typeface="Narkisim" panose="020E0502050101010101" pitchFamily="34" charset="-79"/>
              </a:rPr>
              <a:t>self </a:t>
            </a:r>
            <a:r>
              <a:rPr lang="en-US" sz="3600" dirty="0">
                <a:solidFill>
                  <a:srgbClr val="000000">
                    <a:lumMod val="95000"/>
                    <a:lumOff val="5000"/>
                  </a:srgbClr>
                </a:solidFill>
                <a:latin typeface="Narkisim" panose="020E0502050101010101" pitchFamily="34" charset="-79"/>
                <a:cs typeface="Narkisim" panose="020E0502050101010101" pitchFamily="34" charset="-79"/>
              </a:rPr>
              <a:t>respectability</a:t>
            </a:r>
            <a:endParaRPr lang="fa-IR" sz="4000" b="1" dirty="0" smtClean="0">
              <a:solidFill>
                <a:schemeClr val="tx1">
                  <a:lumMod val="95000"/>
                  <a:lumOff val="5000"/>
                </a:schemeClr>
              </a:solidFill>
              <a:latin typeface="Narkisim" panose="020E0502050101010101" pitchFamily="34" charset="-79"/>
              <a:cs typeface="B Karim" panose="00000400000000000000" pitchFamily="2" charset="-78"/>
            </a:endParaRPr>
          </a:p>
          <a:p>
            <a:pPr marL="0" lvl="0" indent="0" algn="ctr" rtl="1">
              <a:buClr>
                <a:schemeClr val="dk1"/>
              </a:buClr>
              <a:buSzPts val="1100"/>
              <a:buNone/>
            </a:pPr>
            <a:r>
              <a:rPr lang="fa-IR" sz="3600" dirty="0" smtClean="0">
                <a:solidFill>
                  <a:schemeClr val="tx1">
                    <a:lumMod val="95000"/>
                    <a:lumOff val="5000"/>
                  </a:schemeClr>
                </a:solidFill>
                <a:cs typeface="B Karim" panose="00000400000000000000" pitchFamily="2" charset="-78"/>
              </a:rPr>
              <a:t>احترام به خود </a:t>
            </a:r>
          </a:p>
        </p:txBody>
      </p:sp>
      <p:sp>
        <p:nvSpPr>
          <p:cNvPr id="83" name="Google Shape;83;p14"/>
          <p:cNvSpPr txBox="1">
            <a:spLocks noGrp="1"/>
          </p:cNvSpPr>
          <p:nvPr>
            <p:ph type="sldNum" idx="12"/>
          </p:nvPr>
        </p:nvSpPr>
        <p:spPr>
          <a:xfrm>
            <a:off x="8604400" y="4590300"/>
            <a:ext cx="539700" cy="55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9</a:t>
            </a:fld>
            <a:endParaRPr/>
          </a:p>
        </p:txBody>
      </p:sp>
    </p:spTree>
    <p:extLst>
      <p:ext uri="{BB962C8B-B14F-4D97-AF65-F5344CB8AC3E}">
        <p14:creationId xmlns:p14="http://schemas.microsoft.com/office/powerpoint/2010/main" val="319973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livi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TotalTime>
  <Words>1321</Words>
  <Application>Microsoft Office PowerPoint</Application>
  <PresentationFormat>On-screen Show (16:9)</PresentationFormat>
  <Paragraphs>169</Paragraphs>
  <Slides>33</Slides>
  <Notes>31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33</vt:i4>
      </vt:variant>
    </vt:vector>
  </HeadingPairs>
  <TitlesOfParts>
    <vt:vector size="48" baseType="lpstr">
      <vt:lpstr>Roboto</vt:lpstr>
      <vt:lpstr>B Roya</vt:lpstr>
      <vt:lpstr>B Arshia</vt:lpstr>
      <vt:lpstr>B Zar</vt:lpstr>
      <vt:lpstr>B Nazanin</vt:lpstr>
      <vt:lpstr>Arial</vt:lpstr>
      <vt:lpstr>B Tehran</vt:lpstr>
      <vt:lpstr>Narkisim</vt:lpstr>
      <vt:lpstr>B Lotus</vt:lpstr>
      <vt:lpstr>2  Baran</vt:lpstr>
      <vt:lpstr>B Karim</vt:lpstr>
      <vt:lpstr>Raleway ExtraBold</vt:lpstr>
      <vt:lpstr>2  Mehr</vt:lpstr>
      <vt:lpstr>Raleway Light</vt:lpstr>
      <vt:lpstr>Olivia template</vt:lpstr>
      <vt:lpstr>کارگاه افزایش اعتماد به نفس</vt:lpstr>
      <vt:lpstr>تعریف اعتماد به نفس </vt:lpstr>
      <vt:lpstr>تفاوت اعتماد به نفس با عزت نفس  </vt:lpstr>
      <vt:lpstr>اشتباه است که بگوییم اعتماد به نفس نداریم </vt:lpstr>
      <vt:lpstr>سیر تکاملی اعتماد به نفس </vt:lpstr>
      <vt:lpstr>سیر تکاملی اعتماد به نفس </vt:lpstr>
      <vt:lpstr>سیر تکاملی اعتماد به نفس </vt:lpstr>
      <vt:lpstr>سیر تکاملی اعتماد به نفس </vt:lpstr>
      <vt:lpstr>سیر تکاملی اعتماد به نفس </vt:lpstr>
      <vt:lpstr>سیر تکاملی اعتماد به نفس </vt:lpstr>
      <vt:lpstr>سیر تکاملی اعتماد به نفس </vt:lpstr>
      <vt:lpstr>سیر تکاملی اعتماد به نفس </vt:lpstr>
      <vt:lpstr>عوامل تاثیر گذار بر اعتماد به نفس</vt:lpstr>
      <vt:lpstr>انواع اعتماد به نفس </vt:lpstr>
      <vt:lpstr>خصوصيات افراد با اعتماد به نفس بالا</vt:lpstr>
      <vt:lpstr>خصوصيات افراد با اعتماد به نفس بالا</vt:lpstr>
      <vt:lpstr>خصوصيات افراد با اعتماد به نفس بالا</vt:lpstr>
      <vt:lpstr>خصوصيات افراد با اعتماد به نفس بالا</vt:lpstr>
      <vt:lpstr>خصوصيات افراد با اعتماد به نفس بالا</vt:lpstr>
      <vt:lpstr>مراحل تثبیت اعتماد به نفس</vt:lpstr>
      <vt:lpstr>شرم و اعتماد به نفس </vt:lpstr>
      <vt:lpstr>اعتماد به نفس و دوستی</vt:lpstr>
      <vt:lpstr>اعتماد به نفس و  عشق</vt:lpstr>
      <vt:lpstr>درمان </vt:lpstr>
      <vt:lpstr>روانشناس چه می کند: </vt:lpstr>
      <vt:lpstr>روانشناس چه می کند: </vt:lpstr>
      <vt:lpstr>PowerPoint Presentation</vt:lpstr>
      <vt:lpstr>PowerPoint Presentation</vt:lpstr>
      <vt:lpstr>7 روش افزایش اعتماد به نفس</vt:lpstr>
      <vt:lpstr>7 روش افزایش اعتماد به نفس</vt:lpstr>
      <vt:lpstr>7 روش افزایش اعتماد به نفس</vt:lpstr>
      <vt:lpstr>7 روش افزایش اعتماد به نفس</vt:lpstr>
      <vt:lpstr>7 روش افزایش اعتماد به نفس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اقدام به خودکشی شناسایی و ارجاع</dc:title>
  <dc:creator>www.ravanbonyan.com</dc:creator>
  <cp:lastModifiedBy>samrand.pc</cp:lastModifiedBy>
  <cp:revision>98</cp:revision>
  <dcterms:modified xsi:type="dcterms:W3CDTF">2019-08-06T03:42:43Z</dcterms:modified>
</cp:coreProperties>
</file>